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comments/modernComment_145_43FF7D60.xml" ContentType="application/vnd.ms-powerpoint.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713" r:id="rId2"/>
  </p:sldMasterIdLst>
  <p:notesMasterIdLst>
    <p:notesMasterId r:id="rId25"/>
  </p:notesMasterIdLst>
  <p:handoutMasterIdLst>
    <p:handoutMasterId r:id="rId26"/>
  </p:handoutMasterIdLst>
  <p:sldIdLst>
    <p:sldId id="260" r:id="rId3"/>
    <p:sldId id="325" r:id="rId4"/>
    <p:sldId id="326" r:id="rId5"/>
    <p:sldId id="327" r:id="rId6"/>
    <p:sldId id="339" r:id="rId7"/>
    <p:sldId id="340" r:id="rId8"/>
    <p:sldId id="330" r:id="rId9"/>
    <p:sldId id="329" r:id="rId10"/>
    <p:sldId id="331" r:id="rId11"/>
    <p:sldId id="332" r:id="rId12"/>
    <p:sldId id="333" r:id="rId13"/>
    <p:sldId id="334" r:id="rId14"/>
    <p:sldId id="335" r:id="rId15"/>
    <p:sldId id="343" r:id="rId16"/>
    <p:sldId id="342" r:id="rId17"/>
    <p:sldId id="338" r:id="rId18"/>
    <p:sldId id="306" r:id="rId19"/>
    <p:sldId id="312" r:id="rId20"/>
    <p:sldId id="283" r:id="rId21"/>
    <p:sldId id="324" r:id="rId22"/>
    <p:sldId id="336" r:id="rId23"/>
    <p:sldId id="341" r:id="rId24"/>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68DAD53-DCE0-163D-8D1E-178936275A9F}" name="Markus Gisi" initials="MG" userId="S::markus.gisi2@hs-augsburg.de::7fc10265-caf9-43c6-be36-f52de60dfbd3"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FA58"/>
    <a:srgbClr val="E5FC9C"/>
    <a:srgbClr val="9FE9A8"/>
    <a:srgbClr val="FF03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8966B4-1575-34B1-56EC-CF3A53232EF6}" v="66" dt="2026-01-17T21:53:25.491"/>
    <p1510:client id="{81523468-8BD7-157A-1C78-B40031865105}" v="160" dt="2026-01-18T17:05:46.211"/>
    <p1510:client id="{8B4070C5-737F-4AC8-9643-FFE766890B5A}" v="43" dt="2026-01-18T11:23:01.146"/>
    <p1510:client id="{D1F0C9EE-24E0-375A-1AB2-EFC73CB438E3}" v="20" dt="2026-01-18T11:18:03.958"/>
    <p1510:client id="{E27A7A16-3299-4CC9-A40C-ABF0DB480A2E}" v="93" dt="2026-01-18T20:19:54.213"/>
  </p1510:revLst>
</p1510:revInfo>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ittlere Formatvorlage 2 - Akz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ittlere Formatvorlage 2 - Akz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5448" autoAdjust="0"/>
  </p:normalViewPr>
  <p:slideViewPr>
    <p:cSldViewPr snapToGrid="0">
      <p:cViewPr varScale="1">
        <p:scale>
          <a:sx n="86" d="100"/>
          <a:sy n="86" d="100"/>
        </p:scale>
        <p:origin x="108" y="138"/>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handoutMaster" Target="handoutMasters/handout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33" Type="http://schemas.microsoft.com/office/2018/10/relationships/authors" Target="author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Sophia Mayer" userId="S::anna-sophia.mayer1@tha.de::3d680e0b-098c-4c61-8def-9e4301a6a26f" providerId="AD" clId="Web-{6E8D7365-A770-7779-666B-4DB616B4C05F}"/>
    <pc:docChg chg="delSld modSld">
      <pc:chgData name="Anna-Sophia Mayer" userId="S::anna-sophia.mayer1@tha.de::3d680e0b-098c-4c61-8def-9e4301a6a26f" providerId="AD" clId="Web-{6E8D7365-A770-7779-666B-4DB616B4C05F}" dt="2026-01-17T12:09:35.002" v="52"/>
      <pc:docMkLst>
        <pc:docMk/>
      </pc:docMkLst>
      <pc:sldChg chg="del">
        <pc:chgData name="Anna-Sophia Mayer" userId="S::anna-sophia.mayer1@tha.de::3d680e0b-098c-4c61-8def-9e4301a6a26f" providerId="AD" clId="Web-{6E8D7365-A770-7779-666B-4DB616B4C05F}" dt="2026-01-17T12:08:38.500" v="49"/>
        <pc:sldMkLst>
          <pc:docMk/>
          <pc:sldMk cId="3118691201" sldId="257"/>
        </pc:sldMkLst>
      </pc:sldChg>
      <pc:sldChg chg="del">
        <pc:chgData name="Anna-Sophia Mayer" userId="S::anna-sophia.mayer1@tha.de::3d680e0b-098c-4c61-8def-9e4301a6a26f" providerId="AD" clId="Web-{6E8D7365-A770-7779-666B-4DB616B4C05F}" dt="2026-01-17T12:08:30.375" v="42"/>
        <pc:sldMkLst>
          <pc:docMk/>
          <pc:sldMk cId="4043020514" sldId="259"/>
        </pc:sldMkLst>
      </pc:sldChg>
      <pc:sldChg chg="del">
        <pc:chgData name="Anna-Sophia Mayer" userId="S::anna-sophia.mayer1@tha.de::3d680e0b-098c-4c61-8def-9e4301a6a26f" providerId="AD" clId="Web-{6E8D7365-A770-7779-666B-4DB616B4C05F}" dt="2026-01-17T12:08:30.375" v="40"/>
        <pc:sldMkLst>
          <pc:docMk/>
          <pc:sldMk cId="2437740425" sldId="262"/>
        </pc:sldMkLst>
      </pc:sldChg>
      <pc:sldChg chg="del">
        <pc:chgData name="Anna-Sophia Mayer" userId="S::anna-sophia.mayer1@tha.de::3d680e0b-098c-4c61-8def-9e4301a6a26f" providerId="AD" clId="Web-{6E8D7365-A770-7779-666B-4DB616B4C05F}" dt="2026-01-17T12:08:22.328" v="39"/>
        <pc:sldMkLst>
          <pc:docMk/>
          <pc:sldMk cId="3583827289" sldId="263"/>
        </pc:sldMkLst>
      </pc:sldChg>
      <pc:sldChg chg="del">
        <pc:chgData name="Anna-Sophia Mayer" userId="S::anna-sophia.mayer1@tha.de::3d680e0b-098c-4c61-8def-9e4301a6a26f" providerId="AD" clId="Web-{6E8D7365-A770-7779-666B-4DB616B4C05F}" dt="2026-01-17T12:08:22.328" v="38"/>
        <pc:sldMkLst>
          <pc:docMk/>
          <pc:sldMk cId="4090048975" sldId="264"/>
        </pc:sldMkLst>
      </pc:sldChg>
      <pc:sldChg chg="del">
        <pc:chgData name="Anna-Sophia Mayer" userId="S::anna-sophia.mayer1@tha.de::3d680e0b-098c-4c61-8def-9e4301a6a26f" providerId="AD" clId="Web-{6E8D7365-A770-7779-666B-4DB616B4C05F}" dt="2026-01-17T12:07:58.843" v="19"/>
        <pc:sldMkLst>
          <pc:docMk/>
          <pc:sldMk cId="2605492502" sldId="267"/>
        </pc:sldMkLst>
      </pc:sldChg>
      <pc:sldChg chg="del">
        <pc:chgData name="Anna-Sophia Mayer" userId="S::anna-sophia.mayer1@tha.de::3d680e0b-098c-4c61-8def-9e4301a6a26f" providerId="AD" clId="Web-{6E8D7365-A770-7779-666B-4DB616B4C05F}" dt="2026-01-17T12:08:06.780" v="20"/>
        <pc:sldMkLst>
          <pc:docMk/>
          <pc:sldMk cId="4052533921" sldId="269"/>
        </pc:sldMkLst>
      </pc:sldChg>
      <pc:sldChg chg="del">
        <pc:chgData name="Anna-Sophia Mayer" userId="S::anna-sophia.mayer1@tha.de::3d680e0b-098c-4c61-8def-9e4301a6a26f" providerId="AD" clId="Web-{6E8D7365-A770-7779-666B-4DB616B4C05F}" dt="2026-01-17T12:08:19.203" v="31"/>
        <pc:sldMkLst>
          <pc:docMk/>
          <pc:sldMk cId="2707783757" sldId="270"/>
        </pc:sldMkLst>
      </pc:sldChg>
      <pc:sldChg chg="del">
        <pc:chgData name="Anna-Sophia Mayer" userId="S::anna-sophia.mayer1@tha.de::3d680e0b-098c-4c61-8def-9e4301a6a26f" providerId="AD" clId="Web-{6E8D7365-A770-7779-666B-4DB616B4C05F}" dt="2026-01-17T12:07:58.827" v="15"/>
        <pc:sldMkLst>
          <pc:docMk/>
          <pc:sldMk cId="2237351873" sldId="272"/>
        </pc:sldMkLst>
      </pc:sldChg>
      <pc:sldChg chg="del">
        <pc:chgData name="Anna-Sophia Mayer" userId="S::anna-sophia.mayer1@tha.de::3d680e0b-098c-4c61-8def-9e4301a6a26f" providerId="AD" clId="Web-{6E8D7365-A770-7779-666B-4DB616B4C05F}" dt="2026-01-17T12:07:22.857" v="2"/>
        <pc:sldMkLst>
          <pc:docMk/>
          <pc:sldMk cId="2432629446" sldId="277"/>
        </pc:sldMkLst>
      </pc:sldChg>
      <pc:sldChg chg="del">
        <pc:chgData name="Anna-Sophia Mayer" userId="S::anna-sophia.mayer1@tha.de::3d680e0b-098c-4c61-8def-9e4301a6a26f" providerId="AD" clId="Web-{6E8D7365-A770-7779-666B-4DB616B4C05F}" dt="2026-01-17T12:07:35.826" v="10"/>
        <pc:sldMkLst>
          <pc:docMk/>
          <pc:sldMk cId="3050079324" sldId="278"/>
        </pc:sldMkLst>
      </pc:sldChg>
      <pc:sldChg chg="del">
        <pc:chgData name="Anna-Sophia Mayer" userId="S::anna-sophia.mayer1@tha.de::3d680e0b-098c-4c61-8def-9e4301a6a26f" providerId="AD" clId="Web-{6E8D7365-A770-7779-666B-4DB616B4C05F}" dt="2026-01-17T12:07:35.826" v="9"/>
        <pc:sldMkLst>
          <pc:docMk/>
          <pc:sldMk cId="2112580353" sldId="279"/>
        </pc:sldMkLst>
      </pc:sldChg>
      <pc:sldChg chg="del">
        <pc:chgData name="Anna-Sophia Mayer" userId="S::anna-sophia.mayer1@tha.de::3d680e0b-098c-4c61-8def-9e4301a6a26f" providerId="AD" clId="Web-{6E8D7365-A770-7779-666B-4DB616B4C05F}" dt="2026-01-17T12:08:38.500" v="46"/>
        <pc:sldMkLst>
          <pc:docMk/>
          <pc:sldMk cId="259219242" sldId="281"/>
        </pc:sldMkLst>
      </pc:sldChg>
      <pc:sldChg chg="del">
        <pc:chgData name="Anna-Sophia Mayer" userId="S::anna-sophia.mayer1@tha.de::3d680e0b-098c-4c61-8def-9e4301a6a26f" providerId="AD" clId="Web-{6E8D7365-A770-7779-666B-4DB616B4C05F}" dt="2026-01-17T12:08:30.375" v="41"/>
        <pc:sldMkLst>
          <pc:docMk/>
          <pc:sldMk cId="695815191" sldId="282"/>
        </pc:sldMkLst>
      </pc:sldChg>
      <pc:sldChg chg="mod modShow">
        <pc:chgData name="Anna-Sophia Mayer" userId="S::anna-sophia.mayer1@tha.de::3d680e0b-098c-4c61-8def-9e4301a6a26f" providerId="AD" clId="Web-{6E8D7365-A770-7779-666B-4DB616B4C05F}" dt="2026-01-17T12:09:34.877" v="50"/>
        <pc:sldMkLst>
          <pc:docMk/>
          <pc:sldMk cId="1211317555" sldId="283"/>
        </pc:sldMkLst>
      </pc:sldChg>
      <pc:sldChg chg="del">
        <pc:chgData name="Anna-Sophia Mayer" userId="S::anna-sophia.mayer1@tha.de::3d680e0b-098c-4c61-8def-9e4301a6a26f" providerId="AD" clId="Web-{6E8D7365-A770-7779-666B-4DB616B4C05F}" dt="2026-01-17T12:08:06.796" v="22"/>
        <pc:sldMkLst>
          <pc:docMk/>
          <pc:sldMk cId="3679219704" sldId="284"/>
        </pc:sldMkLst>
      </pc:sldChg>
      <pc:sldChg chg="del">
        <pc:chgData name="Anna-Sophia Mayer" userId="S::anna-sophia.mayer1@tha.de::3d680e0b-098c-4c61-8def-9e4301a6a26f" providerId="AD" clId="Web-{6E8D7365-A770-7779-666B-4DB616B4C05F}" dt="2026-01-17T12:08:22.328" v="37"/>
        <pc:sldMkLst>
          <pc:docMk/>
          <pc:sldMk cId="3378531773" sldId="285"/>
        </pc:sldMkLst>
      </pc:sldChg>
      <pc:sldChg chg="del">
        <pc:chgData name="Anna-Sophia Mayer" userId="S::anna-sophia.mayer1@tha.de::3d680e0b-098c-4c61-8def-9e4301a6a26f" providerId="AD" clId="Web-{6E8D7365-A770-7779-666B-4DB616B4C05F}" dt="2026-01-17T12:08:22.328" v="36"/>
        <pc:sldMkLst>
          <pc:docMk/>
          <pc:sldMk cId="4024730019" sldId="286"/>
        </pc:sldMkLst>
      </pc:sldChg>
      <pc:sldChg chg="del">
        <pc:chgData name="Anna-Sophia Mayer" userId="S::anna-sophia.mayer1@tha.de::3d680e0b-098c-4c61-8def-9e4301a6a26f" providerId="AD" clId="Web-{6E8D7365-A770-7779-666B-4DB616B4C05F}" dt="2026-01-17T12:08:38.500" v="45"/>
        <pc:sldMkLst>
          <pc:docMk/>
          <pc:sldMk cId="3594340611" sldId="287"/>
        </pc:sldMkLst>
      </pc:sldChg>
      <pc:sldChg chg="del">
        <pc:chgData name="Anna-Sophia Mayer" userId="S::anna-sophia.mayer1@tha.de::3d680e0b-098c-4c61-8def-9e4301a6a26f" providerId="AD" clId="Web-{6E8D7365-A770-7779-666B-4DB616B4C05F}" dt="2026-01-17T12:08:30.375" v="44"/>
        <pc:sldMkLst>
          <pc:docMk/>
          <pc:sldMk cId="3391584398" sldId="290"/>
        </pc:sldMkLst>
      </pc:sldChg>
      <pc:sldChg chg="del">
        <pc:chgData name="Anna-Sophia Mayer" userId="S::anna-sophia.mayer1@tha.de::3d680e0b-098c-4c61-8def-9e4301a6a26f" providerId="AD" clId="Web-{6E8D7365-A770-7779-666B-4DB616B4C05F}" dt="2026-01-17T12:08:38.500" v="48"/>
        <pc:sldMkLst>
          <pc:docMk/>
          <pc:sldMk cId="1355051168" sldId="291"/>
        </pc:sldMkLst>
      </pc:sldChg>
      <pc:sldChg chg="del">
        <pc:chgData name="Anna-Sophia Mayer" userId="S::anna-sophia.mayer1@tha.de::3d680e0b-098c-4c61-8def-9e4301a6a26f" providerId="AD" clId="Web-{6E8D7365-A770-7779-666B-4DB616B4C05F}" dt="2026-01-17T12:08:38.500" v="47"/>
        <pc:sldMkLst>
          <pc:docMk/>
          <pc:sldMk cId="797063985" sldId="292"/>
        </pc:sldMkLst>
      </pc:sldChg>
      <pc:sldChg chg="del">
        <pc:chgData name="Anna-Sophia Mayer" userId="S::anna-sophia.mayer1@tha.de::3d680e0b-098c-4c61-8def-9e4301a6a26f" providerId="AD" clId="Web-{6E8D7365-A770-7779-666B-4DB616B4C05F}" dt="2026-01-17T12:08:19.203" v="30"/>
        <pc:sldMkLst>
          <pc:docMk/>
          <pc:sldMk cId="1956387778" sldId="293"/>
        </pc:sldMkLst>
      </pc:sldChg>
      <pc:sldChg chg="del">
        <pc:chgData name="Anna-Sophia Mayer" userId="S::anna-sophia.mayer1@tha.de::3d680e0b-098c-4c61-8def-9e4301a6a26f" providerId="AD" clId="Web-{6E8D7365-A770-7779-666B-4DB616B4C05F}" dt="2026-01-17T12:08:12.031" v="29"/>
        <pc:sldMkLst>
          <pc:docMk/>
          <pc:sldMk cId="3652433859" sldId="294"/>
        </pc:sldMkLst>
      </pc:sldChg>
      <pc:sldChg chg="del">
        <pc:chgData name="Anna-Sophia Mayer" userId="S::anna-sophia.mayer1@tha.de::3d680e0b-098c-4c61-8def-9e4301a6a26f" providerId="AD" clId="Web-{6E8D7365-A770-7779-666B-4DB616B4C05F}" dt="2026-01-17T12:08:12.031" v="28"/>
        <pc:sldMkLst>
          <pc:docMk/>
          <pc:sldMk cId="3471808522" sldId="295"/>
        </pc:sldMkLst>
      </pc:sldChg>
      <pc:sldChg chg="del">
        <pc:chgData name="Anna-Sophia Mayer" userId="S::anna-sophia.mayer1@tha.de::3d680e0b-098c-4c61-8def-9e4301a6a26f" providerId="AD" clId="Web-{6E8D7365-A770-7779-666B-4DB616B4C05F}" dt="2026-01-17T12:08:30.375" v="43"/>
        <pc:sldMkLst>
          <pc:docMk/>
          <pc:sldMk cId="964610680" sldId="296"/>
        </pc:sldMkLst>
      </pc:sldChg>
      <pc:sldChg chg="del">
        <pc:chgData name="Anna-Sophia Mayer" userId="S::anna-sophia.mayer1@tha.de::3d680e0b-098c-4c61-8def-9e4301a6a26f" providerId="AD" clId="Web-{6E8D7365-A770-7779-666B-4DB616B4C05F}" dt="2026-01-17T12:07:58.827" v="18"/>
        <pc:sldMkLst>
          <pc:docMk/>
          <pc:sldMk cId="2477376449" sldId="297"/>
        </pc:sldMkLst>
      </pc:sldChg>
      <pc:sldChg chg="del">
        <pc:chgData name="Anna-Sophia Mayer" userId="S::anna-sophia.mayer1@tha.de::3d680e0b-098c-4c61-8def-9e4301a6a26f" providerId="AD" clId="Web-{6E8D7365-A770-7779-666B-4DB616B4C05F}" dt="2026-01-17T12:07:35.826" v="6"/>
        <pc:sldMkLst>
          <pc:docMk/>
          <pc:sldMk cId="1074927636" sldId="298"/>
        </pc:sldMkLst>
      </pc:sldChg>
      <pc:sldChg chg="del">
        <pc:chgData name="Anna-Sophia Mayer" userId="S::anna-sophia.mayer1@tha.de::3d680e0b-098c-4c61-8def-9e4301a6a26f" providerId="AD" clId="Web-{6E8D7365-A770-7779-666B-4DB616B4C05F}" dt="2026-01-17T12:07:35.826" v="11"/>
        <pc:sldMkLst>
          <pc:docMk/>
          <pc:sldMk cId="222831028" sldId="299"/>
        </pc:sldMkLst>
      </pc:sldChg>
      <pc:sldChg chg="del">
        <pc:chgData name="Anna-Sophia Mayer" userId="S::anna-sophia.mayer1@tha.de::3d680e0b-098c-4c61-8def-9e4301a6a26f" providerId="AD" clId="Web-{6E8D7365-A770-7779-666B-4DB616B4C05F}" dt="2026-01-17T12:08:19.218" v="33"/>
        <pc:sldMkLst>
          <pc:docMk/>
          <pc:sldMk cId="1689524534" sldId="300"/>
        </pc:sldMkLst>
      </pc:sldChg>
      <pc:sldChg chg="del">
        <pc:chgData name="Anna-Sophia Mayer" userId="S::anna-sophia.mayer1@tha.de::3d680e0b-098c-4c61-8def-9e4301a6a26f" providerId="AD" clId="Web-{6E8D7365-A770-7779-666B-4DB616B4C05F}" dt="2026-01-17T12:08:19.218" v="32"/>
        <pc:sldMkLst>
          <pc:docMk/>
          <pc:sldMk cId="731998355" sldId="301"/>
        </pc:sldMkLst>
      </pc:sldChg>
      <pc:sldChg chg="del">
        <pc:chgData name="Anna-Sophia Mayer" userId="S::anna-sophia.mayer1@tha.de::3d680e0b-098c-4c61-8def-9e4301a6a26f" providerId="AD" clId="Web-{6E8D7365-A770-7779-666B-4DB616B4C05F}" dt="2026-01-17T12:08:12.031" v="27"/>
        <pc:sldMkLst>
          <pc:docMk/>
          <pc:sldMk cId="2962687602" sldId="302"/>
        </pc:sldMkLst>
      </pc:sldChg>
      <pc:sldChg chg="del">
        <pc:chgData name="Anna-Sophia Mayer" userId="S::anna-sophia.mayer1@tha.de::3d680e0b-098c-4c61-8def-9e4301a6a26f" providerId="AD" clId="Web-{6E8D7365-A770-7779-666B-4DB616B4C05F}" dt="2026-01-17T12:08:12.015" v="25"/>
        <pc:sldMkLst>
          <pc:docMk/>
          <pc:sldMk cId="798756435" sldId="303"/>
        </pc:sldMkLst>
      </pc:sldChg>
      <pc:sldChg chg="del">
        <pc:chgData name="Anna-Sophia Mayer" userId="S::anna-sophia.mayer1@tha.de::3d680e0b-098c-4c61-8def-9e4301a6a26f" providerId="AD" clId="Web-{6E8D7365-A770-7779-666B-4DB616B4C05F}" dt="2026-01-17T12:08:06.796" v="24"/>
        <pc:sldMkLst>
          <pc:docMk/>
          <pc:sldMk cId="3984712640" sldId="304"/>
        </pc:sldMkLst>
      </pc:sldChg>
      <pc:sldChg chg="del">
        <pc:chgData name="Anna-Sophia Mayer" userId="S::anna-sophia.mayer1@tha.de::3d680e0b-098c-4c61-8def-9e4301a6a26f" providerId="AD" clId="Web-{6E8D7365-A770-7779-666B-4DB616B4C05F}" dt="2026-01-17T12:07:58.827" v="17"/>
        <pc:sldMkLst>
          <pc:docMk/>
          <pc:sldMk cId="2516615562" sldId="305"/>
        </pc:sldMkLst>
      </pc:sldChg>
      <pc:sldChg chg="del">
        <pc:chgData name="Anna-Sophia Mayer" userId="S::anna-sophia.mayer1@tha.de::3d680e0b-098c-4c61-8def-9e4301a6a26f" providerId="AD" clId="Web-{6E8D7365-A770-7779-666B-4DB616B4C05F}" dt="2026-01-17T12:07:35.826" v="8"/>
        <pc:sldMkLst>
          <pc:docMk/>
          <pc:sldMk cId="2647127516" sldId="306"/>
        </pc:sldMkLst>
      </pc:sldChg>
      <pc:sldChg chg="del">
        <pc:chgData name="Anna-Sophia Mayer" userId="S::anna-sophia.mayer1@tha.de::3d680e0b-098c-4c61-8def-9e4301a6a26f" providerId="AD" clId="Web-{6E8D7365-A770-7779-666B-4DB616B4C05F}" dt="2026-01-17T12:07:22.857" v="1"/>
        <pc:sldMkLst>
          <pc:docMk/>
          <pc:sldMk cId="3421622600" sldId="307"/>
        </pc:sldMkLst>
      </pc:sldChg>
      <pc:sldChg chg="del">
        <pc:chgData name="Anna-Sophia Mayer" userId="S::anna-sophia.mayer1@tha.de::3d680e0b-098c-4c61-8def-9e4301a6a26f" providerId="AD" clId="Web-{6E8D7365-A770-7779-666B-4DB616B4C05F}" dt="2026-01-17T12:07:22.857" v="0"/>
        <pc:sldMkLst>
          <pc:docMk/>
          <pc:sldMk cId="2428243528" sldId="309"/>
        </pc:sldMkLst>
      </pc:sldChg>
      <pc:sldChg chg="del">
        <pc:chgData name="Anna-Sophia Mayer" userId="S::anna-sophia.mayer1@tha.de::3d680e0b-098c-4c61-8def-9e4301a6a26f" providerId="AD" clId="Web-{6E8D7365-A770-7779-666B-4DB616B4C05F}" dt="2026-01-17T12:07:35.826" v="7"/>
        <pc:sldMkLst>
          <pc:docMk/>
          <pc:sldMk cId="3024867032" sldId="310"/>
        </pc:sldMkLst>
      </pc:sldChg>
      <pc:sldChg chg="del">
        <pc:chgData name="Anna-Sophia Mayer" userId="S::anna-sophia.mayer1@tha.de::3d680e0b-098c-4c61-8def-9e4301a6a26f" providerId="AD" clId="Web-{6E8D7365-A770-7779-666B-4DB616B4C05F}" dt="2026-01-17T12:08:19.218" v="34"/>
        <pc:sldMkLst>
          <pc:docMk/>
          <pc:sldMk cId="1918837942" sldId="311"/>
        </pc:sldMkLst>
      </pc:sldChg>
      <pc:sldChg chg="mod modShow">
        <pc:chgData name="Anna-Sophia Mayer" userId="S::anna-sophia.mayer1@tha.de::3d680e0b-098c-4c61-8def-9e4301a6a26f" providerId="AD" clId="Web-{6E8D7365-A770-7779-666B-4DB616B4C05F}" dt="2026-01-17T12:09:35.002" v="52"/>
        <pc:sldMkLst>
          <pc:docMk/>
          <pc:sldMk cId="1147485699" sldId="312"/>
        </pc:sldMkLst>
      </pc:sldChg>
      <pc:sldChg chg="del">
        <pc:chgData name="Anna-Sophia Mayer" userId="S::anna-sophia.mayer1@tha.de::3d680e0b-098c-4c61-8def-9e4301a6a26f" providerId="AD" clId="Web-{6E8D7365-A770-7779-666B-4DB616B4C05F}" dt="2026-01-17T12:08:12.015" v="26"/>
        <pc:sldMkLst>
          <pc:docMk/>
          <pc:sldMk cId="552281865" sldId="313"/>
        </pc:sldMkLst>
      </pc:sldChg>
      <pc:sldChg chg="del">
        <pc:chgData name="Anna-Sophia Mayer" userId="S::anna-sophia.mayer1@tha.de::3d680e0b-098c-4c61-8def-9e4301a6a26f" providerId="AD" clId="Web-{6E8D7365-A770-7779-666B-4DB616B4C05F}" dt="2026-01-17T12:08:22.328" v="35"/>
        <pc:sldMkLst>
          <pc:docMk/>
          <pc:sldMk cId="372937747" sldId="314"/>
        </pc:sldMkLst>
      </pc:sldChg>
      <pc:sldChg chg="del">
        <pc:chgData name="Anna-Sophia Mayer" userId="S::anna-sophia.mayer1@tha.de::3d680e0b-098c-4c61-8def-9e4301a6a26f" providerId="AD" clId="Web-{6E8D7365-A770-7779-666B-4DB616B4C05F}" dt="2026-01-17T12:08:06.796" v="23"/>
        <pc:sldMkLst>
          <pc:docMk/>
          <pc:sldMk cId="4080188522" sldId="315"/>
        </pc:sldMkLst>
      </pc:sldChg>
      <pc:sldChg chg="del">
        <pc:chgData name="Anna-Sophia Mayer" userId="S::anna-sophia.mayer1@tha.de::3d680e0b-098c-4c61-8def-9e4301a6a26f" providerId="AD" clId="Web-{6E8D7365-A770-7779-666B-4DB616B4C05F}" dt="2026-01-17T12:08:06.780" v="21"/>
        <pc:sldMkLst>
          <pc:docMk/>
          <pc:sldMk cId="3933486411" sldId="316"/>
        </pc:sldMkLst>
      </pc:sldChg>
      <pc:sldChg chg="del">
        <pc:chgData name="Anna-Sophia Mayer" userId="S::anna-sophia.mayer1@tha.de::3d680e0b-098c-4c61-8def-9e4301a6a26f" providerId="AD" clId="Web-{6E8D7365-A770-7779-666B-4DB616B4C05F}" dt="2026-01-17T12:07:58.827" v="16"/>
        <pc:sldMkLst>
          <pc:docMk/>
          <pc:sldMk cId="501720371" sldId="317"/>
        </pc:sldMkLst>
      </pc:sldChg>
      <pc:sldChg chg="del">
        <pc:chgData name="Anna-Sophia Mayer" userId="S::anna-sophia.mayer1@tha.de::3d680e0b-098c-4c61-8def-9e4301a6a26f" providerId="AD" clId="Web-{6E8D7365-A770-7779-666B-4DB616B4C05F}" dt="2026-01-17T12:07:35.826" v="12"/>
        <pc:sldMkLst>
          <pc:docMk/>
          <pc:sldMk cId="4154806325" sldId="318"/>
        </pc:sldMkLst>
      </pc:sldChg>
      <pc:sldChg chg="del">
        <pc:chgData name="Anna-Sophia Mayer" userId="S::anna-sophia.mayer1@tha.de::3d680e0b-098c-4c61-8def-9e4301a6a26f" providerId="AD" clId="Web-{6E8D7365-A770-7779-666B-4DB616B4C05F}" dt="2026-01-17T12:07:58.827" v="14"/>
        <pc:sldMkLst>
          <pc:docMk/>
          <pc:sldMk cId="3571513929" sldId="319"/>
        </pc:sldMkLst>
      </pc:sldChg>
      <pc:sldChg chg="del">
        <pc:chgData name="Anna-Sophia Mayer" userId="S::anna-sophia.mayer1@tha.de::3d680e0b-098c-4c61-8def-9e4301a6a26f" providerId="AD" clId="Web-{6E8D7365-A770-7779-666B-4DB616B4C05F}" dt="2026-01-17T12:07:35.842" v="13"/>
        <pc:sldMkLst>
          <pc:docMk/>
          <pc:sldMk cId="2900150936" sldId="320"/>
        </pc:sldMkLst>
      </pc:sldChg>
      <pc:sldChg chg="del">
        <pc:chgData name="Anna-Sophia Mayer" userId="S::anna-sophia.mayer1@tha.de::3d680e0b-098c-4c61-8def-9e4301a6a26f" providerId="AD" clId="Web-{6E8D7365-A770-7779-666B-4DB616B4C05F}" dt="2026-01-17T12:07:35.795" v="5"/>
        <pc:sldMkLst>
          <pc:docMk/>
          <pc:sldMk cId="215020171" sldId="321"/>
        </pc:sldMkLst>
      </pc:sldChg>
      <pc:sldChg chg="del">
        <pc:chgData name="Anna-Sophia Mayer" userId="S::anna-sophia.mayer1@tha.de::3d680e0b-098c-4c61-8def-9e4301a6a26f" providerId="AD" clId="Web-{6E8D7365-A770-7779-666B-4DB616B4C05F}" dt="2026-01-17T12:07:22.873" v="3"/>
        <pc:sldMkLst>
          <pc:docMk/>
          <pc:sldMk cId="2561909944" sldId="322"/>
        </pc:sldMkLst>
      </pc:sldChg>
      <pc:sldChg chg="del">
        <pc:chgData name="Anna-Sophia Mayer" userId="S::anna-sophia.mayer1@tha.de::3d680e0b-098c-4c61-8def-9e4301a6a26f" providerId="AD" clId="Web-{6E8D7365-A770-7779-666B-4DB616B4C05F}" dt="2026-01-17T12:07:22.873" v="4"/>
        <pc:sldMkLst>
          <pc:docMk/>
          <pc:sldMk cId="4071471166" sldId="323"/>
        </pc:sldMkLst>
      </pc:sldChg>
      <pc:sldChg chg="mod modShow">
        <pc:chgData name="Anna-Sophia Mayer" userId="S::anna-sophia.mayer1@tha.de::3d680e0b-098c-4c61-8def-9e4301a6a26f" providerId="AD" clId="Web-{6E8D7365-A770-7779-666B-4DB616B4C05F}" dt="2026-01-17T12:09:34.923" v="51"/>
        <pc:sldMkLst>
          <pc:docMk/>
          <pc:sldMk cId="3858592526" sldId="324"/>
        </pc:sldMkLst>
      </pc:sldChg>
    </pc:docChg>
  </pc:docChgLst>
  <pc:docChgLst>
    <pc:chgData name="Anna-Sophia Mayer" userId="3d680e0b-098c-4c61-8def-9e4301a6a26f" providerId="ADAL" clId="{E27A7A16-3299-4CC9-A40C-ABF0DB480A2E}"/>
    <pc:docChg chg="undo custSel addSld modSld sldOrd">
      <pc:chgData name="Anna-Sophia Mayer" userId="3d680e0b-098c-4c61-8def-9e4301a6a26f" providerId="ADAL" clId="{E27A7A16-3299-4CC9-A40C-ABF0DB480A2E}" dt="2026-01-18T21:08:14.879" v="1123" actId="207"/>
      <pc:docMkLst>
        <pc:docMk/>
      </pc:docMkLst>
      <pc:sldChg chg="modNotesTx">
        <pc:chgData name="Anna-Sophia Mayer" userId="3d680e0b-098c-4c61-8def-9e4301a6a26f" providerId="ADAL" clId="{E27A7A16-3299-4CC9-A40C-ABF0DB480A2E}" dt="2026-01-18T19:11:13.774" v="881" actId="20577"/>
        <pc:sldMkLst>
          <pc:docMk/>
          <pc:sldMk cId="3833821668" sldId="326"/>
        </pc:sldMkLst>
      </pc:sldChg>
      <pc:sldChg chg="modNotesTx">
        <pc:chgData name="Anna-Sophia Mayer" userId="3d680e0b-098c-4c61-8def-9e4301a6a26f" providerId="ADAL" clId="{E27A7A16-3299-4CC9-A40C-ABF0DB480A2E}" dt="2026-01-18T19:46:59.102" v="941" actId="20577"/>
        <pc:sldMkLst>
          <pc:docMk/>
          <pc:sldMk cId="3455407668" sldId="331"/>
        </pc:sldMkLst>
      </pc:sldChg>
      <pc:sldChg chg="addSp modSp mod modNotesTx">
        <pc:chgData name="Anna-Sophia Mayer" userId="3d680e0b-098c-4c61-8def-9e4301a6a26f" providerId="ADAL" clId="{E27A7A16-3299-4CC9-A40C-ABF0DB480A2E}" dt="2026-01-18T19:47:18.135" v="943" actId="5793"/>
        <pc:sldMkLst>
          <pc:docMk/>
          <pc:sldMk cId="280493185" sldId="332"/>
        </pc:sldMkLst>
        <pc:spChg chg="mod">
          <ac:chgData name="Anna-Sophia Mayer" userId="3d680e0b-098c-4c61-8def-9e4301a6a26f" providerId="ADAL" clId="{E27A7A16-3299-4CC9-A40C-ABF0DB480A2E}" dt="2026-01-18T19:44:26.906" v="906" actId="14100"/>
          <ac:spMkLst>
            <pc:docMk/>
            <pc:sldMk cId="280493185" sldId="332"/>
            <ac:spMk id="7" creationId="{875C852E-B128-1D96-9919-055C3D44EB90}"/>
          </ac:spMkLst>
        </pc:spChg>
        <pc:spChg chg="mod">
          <ac:chgData name="Anna-Sophia Mayer" userId="3d680e0b-098c-4c61-8def-9e4301a6a26f" providerId="ADAL" clId="{E27A7A16-3299-4CC9-A40C-ABF0DB480A2E}" dt="2026-01-18T19:45:04.176" v="940" actId="20577"/>
          <ac:spMkLst>
            <pc:docMk/>
            <pc:sldMk cId="280493185" sldId="332"/>
            <ac:spMk id="8" creationId="{9B0D643E-065D-C17C-60A9-96D09765C0DA}"/>
          </ac:spMkLst>
        </pc:spChg>
        <pc:picChg chg="mod">
          <ac:chgData name="Anna-Sophia Mayer" userId="3d680e0b-098c-4c61-8def-9e4301a6a26f" providerId="ADAL" clId="{E27A7A16-3299-4CC9-A40C-ABF0DB480A2E}" dt="2026-01-18T19:44:16.915" v="902" actId="14100"/>
          <ac:picMkLst>
            <pc:docMk/>
            <pc:sldMk cId="280493185" sldId="332"/>
            <ac:picMk id="9" creationId="{81F2B16C-C104-B7C1-4D65-F8D424689CE2}"/>
          </ac:picMkLst>
        </pc:picChg>
        <pc:picChg chg="add mod">
          <ac:chgData name="Anna-Sophia Mayer" userId="3d680e0b-098c-4c61-8def-9e4301a6a26f" providerId="ADAL" clId="{E27A7A16-3299-4CC9-A40C-ABF0DB480A2E}" dt="2026-01-18T19:44:28.961" v="907" actId="1076"/>
          <ac:picMkLst>
            <pc:docMk/>
            <pc:sldMk cId="280493185" sldId="332"/>
            <ac:picMk id="11" creationId="{3E88E165-AD1F-1270-5B4D-0DA7CCFF78EE}"/>
          </ac:picMkLst>
        </pc:picChg>
        <pc:picChg chg="mod">
          <ac:chgData name="Anna-Sophia Mayer" userId="3d680e0b-098c-4c61-8def-9e4301a6a26f" providerId="ADAL" clId="{E27A7A16-3299-4CC9-A40C-ABF0DB480A2E}" dt="2026-01-18T19:44:21.161" v="904" actId="1076"/>
          <ac:picMkLst>
            <pc:docMk/>
            <pc:sldMk cId="280493185" sldId="332"/>
            <ac:picMk id="5124" creationId="{A1FB1A26-4B8D-F426-2156-A3CC66A4F5E5}"/>
          </ac:picMkLst>
        </pc:picChg>
      </pc:sldChg>
      <pc:sldChg chg="modNotesTx">
        <pc:chgData name="Anna-Sophia Mayer" userId="3d680e0b-098c-4c61-8def-9e4301a6a26f" providerId="ADAL" clId="{E27A7A16-3299-4CC9-A40C-ABF0DB480A2E}" dt="2026-01-18T19:48:17.429" v="945" actId="5793"/>
        <pc:sldMkLst>
          <pc:docMk/>
          <pc:sldMk cId="344329978" sldId="334"/>
        </pc:sldMkLst>
      </pc:sldChg>
      <pc:sldChg chg="addSp delSp modSp mod ord modShow modNotesTx">
        <pc:chgData name="Anna-Sophia Mayer" userId="3d680e0b-098c-4c61-8def-9e4301a6a26f" providerId="ADAL" clId="{E27A7A16-3299-4CC9-A40C-ABF0DB480A2E}" dt="2026-01-18T20:11:52.907" v="1065"/>
        <pc:sldMkLst>
          <pc:docMk/>
          <pc:sldMk cId="1323625574" sldId="336"/>
        </pc:sldMkLst>
        <pc:spChg chg="mod">
          <ac:chgData name="Anna-Sophia Mayer" userId="3d680e0b-098c-4c61-8def-9e4301a6a26f" providerId="ADAL" clId="{E27A7A16-3299-4CC9-A40C-ABF0DB480A2E}" dt="2026-01-18T19:49:01.530" v="957" actId="20577"/>
          <ac:spMkLst>
            <pc:docMk/>
            <pc:sldMk cId="1323625574" sldId="336"/>
            <ac:spMk id="2" creationId="{7AE4E8F0-043E-CA4A-6753-3E2E2970B7DA}"/>
          </ac:spMkLst>
        </pc:spChg>
        <pc:spChg chg="add mod">
          <ac:chgData name="Anna-Sophia Mayer" userId="3d680e0b-098c-4c61-8def-9e4301a6a26f" providerId="ADAL" clId="{E27A7A16-3299-4CC9-A40C-ABF0DB480A2E}" dt="2026-01-18T20:00:38.114" v="975" actId="113"/>
          <ac:spMkLst>
            <pc:docMk/>
            <pc:sldMk cId="1323625574" sldId="336"/>
            <ac:spMk id="7" creationId="{F20F042A-8721-C176-8B85-D8640351CAB5}"/>
          </ac:spMkLst>
        </pc:spChg>
        <pc:spChg chg="del mod">
          <ac:chgData name="Anna-Sophia Mayer" userId="3d680e0b-098c-4c61-8def-9e4301a6a26f" providerId="ADAL" clId="{E27A7A16-3299-4CC9-A40C-ABF0DB480A2E}" dt="2026-01-18T17:15:49.602" v="509" actId="21"/>
          <ac:spMkLst>
            <pc:docMk/>
            <pc:sldMk cId="1323625574" sldId="336"/>
            <ac:spMk id="8" creationId="{2E1DFCF5-3190-60C1-9400-BCDF271B054E}"/>
          </ac:spMkLst>
        </pc:spChg>
        <pc:spChg chg="add mod">
          <ac:chgData name="Anna-Sophia Mayer" userId="3d680e0b-098c-4c61-8def-9e4301a6a26f" providerId="ADAL" clId="{E27A7A16-3299-4CC9-A40C-ABF0DB480A2E}" dt="2026-01-18T17:12:53.154" v="282" actId="1076"/>
          <ac:spMkLst>
            <pc:docMk/>
            <pc:sldMk cId="1323625574" sldId="336"/>
            <ac:spMk id="9" creationId="{668223CF-7528-369E-EAC4-192981D6ED17}"/>
          </ac:spMkLst>
        </pc:spChg>
        <pc:spChg chg="add mod">
          <ac:chgData name="Anna-Sophia Mayer" userId="3d680e0b-098c-4c61-8def-9e4301a6a26f" providerId="ADAL" clId="{E27A7A16-3299-4CC9-A40C-ABF0DB480A2E}" dt="2026-01-18T20:00:40.702" v="976" actId="113"/>
          <ac:spMkLst>
            <pc:docMk/>
            <pc:sldMk cId="1323625574" sldId="336"/>
            <ac:spMk id="10" creationId="{C78FC4B7-20E2-A579-6003-087DC3F65FDD}"/>
          </ac:spMkLst>
        </pc:spChg>
        <pc:spChg chg="add mod">
          <ac:chgData name="Anna-Sophia Mayer" userId="3d680e0b-098c-4c61-8def-9e4301a6a26f" providerId="ADAL" clId="{E27A7A16-3299-4CC9-A40C-ABF0DB480A2E}" dt="2026-01-18T20:00:22.925" v="972" actId="1076"/>
          <ac:spMkLst>
            <pc:docMk/>
            <pc:sldMk cId="1323625574" sldId="336"/>
            <ac:spMk id="11" creationId="{DDAAE444-6C8E-0557-09B3-4134C6C40A5A}"/>
          </ac:spMkLst>
        </pc:spChg>
        <pc:spChg chg="add mod">
          <ac:chgData name="Anna-Sophia Mayer" userId="3d680e0b-098c-4c61-8def-9e4301a6a26f" providerId="ADAL" clId="{E27A7A16-3299-4CC9-A40C-ABF0DB480A2E}" dt="2026-01-18T20:01:48.042" v="985" actId="20577"/>
          <ac:spMkLst>
            <pc:docMk/>
            <pc:sldMk cId="1323625574" sldId="336"/>
            <ac:spMk id="12" creationId="{F01160DA-9BE5-5545-CB5F-71FB1DB82E0E}"/>
          </ac:spMkLst>
        </pc:spChg>
        <pc:spChg chg="add mod">
          <ac:chgData name="Anna-Sophia Mayer" userId="3d680e0b-098c-4c61-8def-9e4301a6a26f" providerId="ADAL" clId="{E27A7A16-3299-4CC9-A40C-ABF0DB480A2E}" dt="2026-01-18T20:02:08.949" v="995" actId="20577"/>
          <ac:spMkLst>
            <pc:docMk/>
            <pc:sldMk cId="1323625574" sldId="336"/>
            <ac:spMk id="15" creationId="{A591B009-A8B3-6B2B-B9DB-4DA9BFC63A38}"/>
          </ac:spMkLst>
        </pc:spChg>
        <pc:picChg chg="add del mod">
          <ac:chgData name="Anna-Sophia Mayer" userId="3d680e0b-098c-4c61-8def-9e4301a6a26f" providerId="ADAL" clId="{E27A7A16-3299-4CC9-A40C-ABF0DB480A2E}" dt="2026-01-18T17:20:31.700" v="878" actId="478"/>
          <ac:picMkLst>
            <pc:docMk/>
            <pc:sldMk cId="1323625574" sldId="336"/>
            <ac:picMk id="1026" creationId="{5C14E2F4-6DB2-F1E0-1A8D-D275861BD7A2}"/>
          </ac:picMkLst>
        </pc:picChg>
        <pc:cxnChg chg="add del mod">
          <ac:chgData name="Anna-Sophia Mayer" userId="3d680e0b-098c-4c61-8def-9e4301a6a26f" providerId="ADAL" clId="{E27A7A16-3299-4CC9-A40C-ABF0DB480A2E}" dt="2026-01-18T20:10:30.985" v="1048" actId="478"/>
          <ac:cxnSpMkLst>
            <pc:docMk/>
            <pc:sldMk cId="1323625574" sldId="336"/>
            <ac:cxnSpMk id="14" creationId="{5B1C5772-C0DF-2AE4-320E-D7E9AC41B800}"/>
          </ac:cxnSpMkLst>
        </pc:cxnChg>
      </pc:sldChg>
      <pc:sldChg chg="modNotesTx">
        <pc:chgData name="Anna-Sophia Mayer" userId="3d680e0b-098c-4c61-8def-9e4301a6a26f" providerId="ADAL" clId="{E27A7A16-3299-4CC9-A40C-ABF0DB480A2E}" dt="2026-01-18T19:59:22.904" v="964" actId="5793"/>
        <pc:sldMkLst>
          <pc:docMk/>
          <pc:sldMk cId="1802677784" sldId="338"/>
        </pc:sldMkLst>
      </pc:sldChg>
      <pc:sldChg chg="modNotesTx">
        <pc:chgData name="Anna-Sophia Mayer" userId="3d680e0b-098c-4c61-8def-9e4301a6a26f" providerId="ADAL" clId="{E27A7A16-3299-4CC9-A40C-ABF0DB480A2E}" dt="2026-01-18T19:18:58.393" v="883" actId="20577"/>
        <pc:sldMkLst>
          <pc:docMk/>
          <pc:sldMk cId="2799921952" sldId="339"/>
        </pc:sldMkLst>
      </pc:sldChg>
      <pc:sldChg chg="modNotesTx">
        <pc:chgData name="Anna-Sophia Mayer" userId="3d680e0b-098c-4c61-8def-9e4301a6a26f" providerId="ADAL" clId="{E27A7A16-3299-4CC9-A40C-ABF0DB480A2E}" dt="2026-01-18T19:19:58.103" v="886" actId="20577"/>
        <pc:sldMkLst>
          <pc:docMk/>
          <pc:sldMk cId="577104902" sldId="340"/>
        </pc:sldMkLst>
      </pc:sldChg>
      <pc:sldChg chg="addSp delSp modSp add mod ord modShow">
        <pc:chgData name="Anna-Sophia Mayer" userId="3d680e0b-098c-4c61-8def-9e4301a6a26f" providerId="ADAL" clId="{E27A7A16-3299-4CC9-A40C-ABF0DB480A2E}" dt="2026-01-18T20:13:56.483" v="1112"/>
        <pc:sldMkLst>
          <pc:docMk/>
          <pc:sldMk cId="3594487337" sldId="341"/>
        </pc:sldMkLst>
        <pc:spChg chg="mod">
          <ac:chgData name="Anna-Sophia Mayer" userId="3d680e0b-098c-4c61-8def-9e4301a6a26f" providerId="ADAL" clId="{E27A7A16-3299-4CC9-A40C-ABF0DB480A2E}" dt="2026-01-18T19:48:34.401" v="946" actId="20577"/>
          <ac:spMkLst>
            <pc:docMk/>
            <pc:sldMk cId="3594487337" sldId="341"/>
            <ac:spMk id="2" creationId="{254F48A8-D319-DF6A-E352-CE1D68FD4B80}"/>
          </ac:spMkLst>
        </pc:spChg>
        <pc:spChg chg="mod">
          <ac:chgData name="Anna-Sophia Mayer" userId="3d680e0b-098c-4c61-8def-9e4301a6a26f" providerId="ADAL" clId="{E27A7A16-3299-4CC9-A40C-ABF0DB480A2E}" dt="2026-01-18T20:02:24.946" v="998" actId="113"/>
          <ac:spMkLst>
            <pc:docMk/>
            <pc:sldMk cId="3594487337" sldId="341"/>
            <ac:spMk id="7" creationId="{BB3685E9-BB6C-E1B9-F5E5-BE85CDFCD6A7}"/>
          </ac:spMkLst>
        </pc:spChg>
        <pc:spChg chg="add mod">
          <ac:chgData name="Anna-Sophia Mayer" userId="3d680e0b-098c-4c61-8def-9e4301a6a26f" providerId="ADAL" clId="{E27A7A16-3299-4CC9-A40C-ABF0DB480A2E}" dt="2026-01-18T20:02:52.887" v="1008" actId="20577"/>
          <ac:spMkLst>
            <pc:docMk/>
            <pc:sldMk cId="3594487337" sldId="341"/>
            <ac:spMk id="8" creationId="{48882251-9F9D-FF33-A1E6-3B6AC5C58C5D}"/>
          </ac:spMkLst>
        </pc:spChg>
        <pc:spChg chg="mod">
          <ac:chgData name="Anna-Sophia Mayer" userId="3d680e0b-098c-4c61-8def-9e4301a6a26f" providerId="ADAL" clId="{E27A7A16-3299-4CC9-A40C-ABF0DB480A2E}" dt="2026-01-18T17:19:17.199" v="809" actId="313"/>
          <ac:spMkLst>
            <pc:docMk/>
            <pc:sldMk cId="3594487337" sldId="341"/>
            <ac:spMk id="9" creationId="{3175E3D0-F149-4F6A-8745-1DFB661B0C12}"/>
          </ac:spMkLst>
        </pc:spChg>
        <pc:spChg chg="mod">
          <ac:chgData name="Anna-Sophia Mayer" userId="3d680e0b-098c-4c61-8def-9e4301a6a26f" providerId="ADAL" clId="{E27A7A16-3299-4CC9-A40C-ABF0DB480A2E}" dt="2026-01-18T17:19:54.483" v="874" actId="1076"/>
          <ac:spMkLst>
            <pc:docMk/>
            <pc:sldMk cId="3594487337" sldId="341"/>
            <ac:spMk id="10" creationId="{5B01F533-00C6-62AA-3B76-7BDE6F46D682}"/>
          </ac:spMkLst>
        </pc:spChg>
        <pc:spChg chg="del">
          <ac:chgData name="Anna-Sophia Mayer" userId="3d680e0b-098c-4c61-8def-9e4301a6a26f" providerId="ADAL" clId="{E27A7A16-3299-4CC9-A40C-ABF0DB480A2E}" dt="2026-01-18T17:19:19.670" v="810" actId="478"/>
          <ac:spMkLst>
            <pc:docMk/>
            <pc:sldMk cId="3594487337" sldId="341"/>
            <ac:spMk id="11" creationId="{FEDC5E35-8A20-D7D3-F229-F770EFD8CBBB}"/>
          </ac:spMkLst>
        </pc:spChg>
        <pc:spChg chg="add mod">
          <ac:chgData name="Anna-Sophia Mayer" userId="3d680e0b-098c-4c61-8def-9e4301a6a26f" providerId="ADAL" clId="{E27A7A16-3299-4CC9-A40C-ABF0DB480A2E}" dt="2026-01-18T20:03:28.381" v="1020" actId="1076"/>
          <ac:spMkLst>
            <pc:docMk/>
            <pc:sldMk cId="3594487337" sldId="341"/>
            <ac:spMk id="12" creationId="{EC193A3B-4D45-0DE6-E38A-6EF2199557FF}"/>
          </ac:spMkLst>
        </pc:spChg>
        <pc:graphicFrameChg chg="add del mod">
          <ac:chgData name="Anna-Sophia Mayer" userId="3d680e0b-098c-4c61-8def-9e4301a6a26f" providerId="ADAL" clId="{E27A7A16-3299-4CC9-A40C-ABF0DB480A2E}" dt="2026-01-18T20:04:25.205" v="1023" actId="478"/>
          <ac:graphicFrameMkLst>
            <pc:docMk/>
            <pc:sldMk cId="3594487337" sldId="341"/>
            <ac:graphicFrameMk id="15" creationId="{2376EB84-C643-97BC-1CD5-C3F191B41F69}"/>
          </ac:graphicFrameMkLst>
        </pc:graphicFrameChg>
        <pc:graphicFrameChg chg="add del mod">
          <ac:chgData name="Anna-Sophia Mayer" userId="3d680e0b-098c-4c61-8def-9e4301a6a26f" providerId="ADAL" clId="{E27A7A16-3299-4CC9-A40C-ABF0DB480A2E}" dt="2026-01-18T20:10:21.575" v="1047" actId="478"/>
          <ac:graphicFrameMkLst>
            <pc:docMk/>
            <pc:sldMk cId="3594487337" sldId="341"/>
            <ac:graphicFrameMk id="18" creationId="{DA38A366-B79F-5809-DC0B-D02D97CB003D}"/>
          </ac:graphicFrameMkLst>
        </pc:graphicFrameChg>
      </pc:sldChg>
      <pc:sldChg chg="delSp modSp add mod">
        <pc:chgData name="Anna-Sophia Mayer" userId="3d680e0b-098c-4c61-8def-9e4301a6a26f" providerId="ADAL" clId="{E27A7A16-3299-4CC9-A40C-ABF0DB480A2E}" dt="2026-01-18T20:15:33.692" v="1116" actId="27918"/>
        <pc:sldMkLst>
          <pc:docMk/>
          <pc:sldMk cId="4035980241" sldId="342"/>
        </pc:sldMkLst>
        <pc:spChg chg="del">
          <ac:chgData name="Anna-Sophia Mayer" userId="3d680e0b-098c-4c61-8def-9e4301a6a26f" providerId="ADAL" clId="{E27A7A16-3299-4CC9-A40C-ABF0DB480A2E}" dt="2026-01-18T20:13:00.018" v="1077" actId="478"/>
          <ac:spMkLst>
            <pc:docMk/>
            <pc:sldMk cId="4035980241" sldId="342"/>
            <ac:spMk id="7" creationId="{6B128F50-F5A7-DF2A-BD0C-AF891403596A}"/>
          </ac:spMkLst>
        </pc:spChg>
        <pc:spChg chg="del">
          <ac:chgData name="Anna-Sophia Mayer" userId="3d680e0b-098c-4c61-8def-9e4301a6a26f" providerId="ADAL" clId="{E27A7A16-3299-4CC9-A40C-ABF0DB480A2E}" dt="2026-01-18T20:13:08.278" v="1081" actId="478"/>
          <ac:spMkLst>
            <pc:docMk/>
            <pc:sldMk cId="4035980241" sldId="342"/>
            <ac:spMk id="8" creationId="{348BA029-4F5E-FC95-1214-46FC1BB9ED2C}"/>
          </ac:spMkLst>
        </pc:spChg>
        <pc:spChg chg="del">
          <ac:chgData name="Anna-Sophia Mayer" userId="3d680e0b-098c-4c61-8def-9e4301a6a26f" providerId="ADAL" clId="{E27A7A16-3299-4CC9-A40C-ABF0DB480A2E}" dt="2026-01-18T20:13:01.655" v="1078" actId="478"/>
          <ac:spMkLst>
            <pc:docMk/>
            <pc:sldMk cId="4035980241" sldId="342"/>
            <ac:spMk id="9" creationId="{64FFC886-748E-11E5-0A4D-9886362ED282}"/>
          </ac:spMkLst>
        </pc:spChg>
        <pc:spChg chg="del">
          <ac:chgData name="Anna-Sophia Mayer" userId="3d680e0b-098c-4c61-8def-9e4301a6a26f" providerId="ADAL" clId="{E27A7A16-3299-4CC9-A40C-ABF0DB480A2E}" dt="2026-01-18T20:13:03.158" v="1079" actId="478"/>
          <ac:spMkLst>
            <pc:docMk/>
            <pc:sldMk cId="4035980241" sldId="342"/>
            <ac:spMk id="10" creationId="{E16BD053-0214-1E9D-38F2-16F2D53C8F8B}"/>
          </ac:spMkLst>
        </pc:spChg>
        <pc:spChg chg="del">
          <ac:chgData name="Anna-Sophia Mayer" userId="3d680e0b-098c-4c61-8def-9e4301a6a26f" providerId="ADAL" clId="{E27A7A16-3299-4CC9-A40C-ABF0DB480A2E}" dt="2026-01-18T20:13:12.798" v="1083" actId="478"/>
          <ac:spMkLst>
            <pc:docMk/>
            <pc:sldMk cId="4035980241" sldId="342"/>
            <ac:spMk id="12" creationId="{1089B1DA-7827-FC67-FB8B-07CE5B8F3F88}"/>
          </ac:spMkLst>
        </pc:spChg>
        <pc:graphicFrameChg chg="mod">
          <ac:chgData name="Anna-Sophia Mayer" userId="3d680e0b-098c-4c61-8def-9e4301a6a26f" providerId="ADAL" clId="{E27A7A16-3299-4CC9-A40C-ABF0DB480A2E}" dt="2026-01-18T20:13:46.023" v="1109" actId="20577"/>
          <ac:graphicFrameMkLst>
            <pc:docMk/>
            <pc:sldMk cId="4035980241" sldId="342"/>
            <ac:graphicFrameMk id="18" creationId="{C501053E-23CA-478A-9815-8440D39CBCD6}"/>
          </ac:graphicFrameMkLst>
        </pc:graphicFrameChg>
      </pc:sldChg>
      <pc:sldChg chg="addSp delSp modSp add mod ord modShow">
        <pc:chgData name="Anna-Sophia Mayer" userId="3d680e0b-098c-4c61-8def-9e4301a6a26f" providerId="ADAL" clId="{E27A7A16-3299-4CC9-A40C-ABF0DB480A2E}" dt="2026-01-18T21:08:14.879" v="1123" actId="207"/>
        <pc:sldMkLst>
          <pc:docMk/>
          <pc:sldMk cId="2468600265" sldId="343"/>
        </pc:sldMkLst>
        <pc:spChg chg="add mod">
          <ac:chgData name="Anna-Sophia Mayer" userId="3d680e0b-098c-4c61-8def-9e4301a6a26f" providerId="ADAL" clId="{E27A7A16-3299-4CC9-A40C-ABF0DB480A2E}" dt="2026-01-18T20:12:03.366" v="1067" actId="1076"/>
          <ac:spMkLst>
            <pc:docMk/>
            <pc:sldMk cId="2468600265" sldId="343"/>
            <ac:spMk id="8" creationId="{D9E2A7B0-B04C-5F86-A8C6-9D9085EE7784}"/>
          </ac:spMkLst>
        </pc:spChg>
        <pc:spChg chg="del">
          <ac:chgData name="Anna-Sophia Mayer" userId="3d680e0b-098c-4c61-8def-9e4301a6a26f" providerId="ADAL" clId="{E27A7A16-3299-4CC9-A40C-ABF0DB480A2E}" dt="2026-01-18T20:11:01.162" v="1055" actId="478"/>
          <ac:spMkLst>
            <pc:docMk/>
            <pc:sldMk cId="2468600265" sldId="343"/>
            <ac:spMk id="9" creationId="{55ACA2C6-ECCE-73B6-3395-7D6796A74146}"/>
          </ac:spMkLst>
        </pc:spChg>
        <pc:spChg chg="mod">
          <ac:chgData name="Anna-Sophia Mayer" userId="3d680e0b-098c-4c61-8def-9e4301a6a26f" providerId="ADAL" clId="{E27A7A16-3299-4CC9-A40C-ABF0DB480A2E}" dt="2026-01-18T20:11:05.653" v="1056" actId="1076"/>
          <ac:spMkLst>
            <pc:docMk/>
            <pc:sldMk cId="2468600265" sldId="343"/>
            <ac:spMk id="10" creationId="{D5A05D0B-D131-3618-9D42-8A6A7115C465}"/>
          </ac:spMkLst>
        </pc:spChg>
        <pc:spChg chg="del">
          <ac:chgData name="Anna-Sophia Mayer" userId="3d680e0b-098c-4c61-8def-9e4301a6a26f" providerId="ADAL" clId="{E27A7A16-3299-4CC9-A40C-ABF0DB480A2E}" dt="2026-01-18T20:11:10.163" v="1058" actId="478"/>
          <ac:spMkLst>
            <pc:docMk/>
            <pc:sldMk cId="2468600265" sldId="343"/>
            <ac:spMk id="11" creationId="{DB566C2D-A8E1-BDF7-5E95-952E311B3D0A}"/>
          </ac:spMkLst>
        </pc:spChg>
        <pc:spChg chg="mod">
          <ac:chgData name="Anna-Sophia Mayer" userId="3d680e0b-098c-4c61-8def-9e4301a6a26f" providerId="ADAL" clId="{E27A7A16-3299-4CC9-A40C-ABF0DB480A2E}" dt="2026-01-18T21:07:36.647" v="1120" actId="207"/>
          <ac:spMkLst>
            <pc:docMk/>
            <pc:sldMk cId="2468600265" sldId="343"/>
            <ac:spMk id="12" creationId="{DBE951F1-854C-0067-D734-DE9858403DBB}"/>
          </ac:spMkLst>
        </pc:spChg>
        <pc:spChg chg="add mod">
          <ac:chgData name="Anna-Sophia Mayer" userId="3d680e0b-098c-4c61-8def-9e4301a6a26f" providerId="ADAL" clId="{E27A7A16-3299-4CC9-A40C-ABF0DB480A2E}" dt="2026-01-18T20:12:37.022" v="1074" actId="113"/>
          <ac:spMkLst>
            <pc:docMk/>
            <pc:sldMk cId="2468600265" sldId="343"/>
            <ac:spMk id="13" creationId="{6E2D2196-7AB9-8A38-7195-DFEDF0F217AF}"/>
          </ac:spMkLst>
        </pc:spChg>
        <pc:spChg chg="add mod">
          <ac:chgData name="Anna-Sophia Mayer" userId="3d680e0b-098c-4c61-8def-9e4301a6a26f" providerId="ADAL" clId="{E27A7A16-3299-4CC9-A40C-ABF0DB480A2E}" dt="2026-01-18T20:12:45.749" v="1076" actId="1076"/>
          <ac:spMkLst>
            <pc:docMk/>
            <pc:sldMk cId="2468600265" sldId="343"/>
            <ac:spMk id="14" creationId="{E089E30F-05E5-103C-EA61-0E60E05800D2}"/>
          </ac:spMkLst>
        </pc:spChg>
        <pc:spChg chg="mod">
          <ac:chgData name="Anna-Sophia Mayer" userId="3d680e0b-098c-4c61-8def-9e4301a6a26f" providerId="ADAL" clId="{E27A7A16-3299-4CC9-A40C-ABF0DB480A2E}" dt="2026-01-18T21:08:07.789" v="1122" actId="207"/>
          <ac:spMkLst>
            <pc:docMk/>
            <pc:sldMk cId="2468600265" sldId="343"/>
            <ac:spMk id="15" creationId="{2490D97E-5B38-C965-6598-F2D192768529}"/>
          </ac:spMkLst>
        </pc:spChg>
        <pc:spChg chg="add mod">
          <ac:chgData name="Anna-Sophia Mayer" userId="3d680e0b-098c-4c61-8def-9e4301a6a26f" providerId="ADAL" clId="{E27A7A16-3299-4CC9-A40C-ABF0DB480A2E}" dt="2026-01-18T21:08:14.879" v="1123" actId="207"/>
          <ac:spMkLst>
            <pc:docMk/>
            <pc:sldMk cId="2468600265" sldId="343"/>
            <ac:spMk id="16" creationId="{AA08A789-E818-C1D5-D1D0-BDEF3C732BE9}"/>
          </ac:spMkLst>
        </pc:spChg>
      </pc:sldChg>
    </pc:docChg>
  </pc:docChgLst>
  <pc:docChgLst>
    <pc:chgData name="Anna-Sophia Mayer" userId="S::anna-sophia.mayer1@tha.de::3d680e0b-098c-4c61-8def-9e4301a6a26f" providerId="AD" clId="Web-{0B8966B4-1575-34B1-56EC-CF3A53232EF6}"/>
    <pc:docChg chg="addSld modSld">
      <pc:chgData name="Anna-Sophia Mayer" userId="S::anna-sophia.mayer1@tha.de::3d680e0b-098c-4c61-8def-9e4301a6a26f" providerId="AD" clId="Web-{0B8966B4-1575-34B1-56EC-CF3A53232EF6}" dt="2026-01-17T21:53:25.491" v="63" actId="1076"/>
      <pc:docMkLst>
        <pc:docMk/>
      </pc:docMkLst>
      <pc:sldChg chg="add">
        <pc:chgData name="Anna-Sophia Mayer" userId="S::anna-sophia.mayer1@tha.de::3d680e0b-098c-4c61-8def-9e4301a6a26f" providerId="AD" clId="Web-{0B8966B4-1575-34B1-56EC-CF3A53232EF6}" dt="2026-01-17T13:40:28.996" v="14"/>
        <pc:sldMkLst>
          <pc:docMk/>
          <pc:sldMk cId="2647127516" sldId="306"/>
        </pc:sldMkLst>
      </pc:sldChg>
      <pc:sldChg chg="add">
        <pc:chgData name="Anna-Sophia Mayer" userId="S::anna-sophia.mayer1@tha.de::3d680e0b-098c-4c61-8def-9e4301a6a26f" providerId="AD" clId="Web-{0B8966B4-1575-34B1-56EC-CF3A53232EF6}" dt="2026-01-17T13:38:34.646" v="0"/>
        <pc:sldMkLst>
          <pc:docMk/>
          <pc:sldMk cId="1140817248" sldId="325"/>
        </pc:sldMkLst>
      </pc:sldChg>
      <pc:sldChg chg="add">
        <pc:chgData name="Anna-Sophia Mayer" userId="S::anna-sophia.mayer1@tha.de::3d680e0b-098c-4c61-8def-9e4301a6a26f" providerId="AD" clId="Web-{0B8966B4-1575-34B1-56EC-CF3A53232EF6}" dt="2026-01-17T13:38:34.849" v="1"/>
        <pc:sldMkLst>
          <pc:docMk/>
          <pc:sldMk cId="3833821668" sldId="326"/>
        </pc:sldMkLst>
      </pc:sldChg>
      <pc:sldChg chg="add">
        <pc:chgData name="Anna-Sophia Mayer" userId="S::anna-sophia.mayer1@tha.de::3d680e0b-098c-4c61-8def-9e4301a6a26f" providerId="AD" clId="Web-{0B8966B4-1575-34B1-56EC-CF3A53232EF6}" dt="2026-01-17T13:38:51.928" v="2"/>
        <pc:sldMkLst>
          <pc:docMk/>
          <pc:sldMk cId="966010817" sldId="327"/>
        </pc:sldMkLst>
      </pc:sldChg>
      <pc:sldChg chg="add">
        <pc:chgData name="Anna-Sophia Mayer" userId="S::anna-sophia.mayer1@tha.de::3d680e0b-098c-4c61-8def-9e4301a6a26f" providerId="AD" clId="Web-{0B8966B4-1575-34B1-56EC-CF3A53232EF6}" dt="2026-01-17T13:39:24.572" v="6"/>
        <pc:sldMkLst>
          <pc:docMk/>
          <pc:sldMk cId="429350684" sldId="329"/>
        </pc:sldMkLst>
      </pc:sldChg>
      <pc:sldChg chg="add">
        <pc:chgData name="Anna-Sophia Mayer" userId="S::anna-sophia.mayer1@tha.de::3d680e0b-098c-4c61-8def-9e4301a6a26f" providerId="AD" clId="Web-{0B8966B4-1575-34B1-56EC-CF3A53232EF6}" dt="2026-01-17T13:39:24.478" v="5"/>
        <pc:sldMkLst>
          <pc:docMk/>
          <pc:sldMk cId="3254074339" sldId="330"/>
        </pc:sldMkLst>
      </pc:sldChg>
      <pc:sldChg chg="add">
        <pc:chgData name="Anna-Sophia Mayer" userId="S::anna-sophia.mayer1@tha.de::3d680e0b-098c-4c61-8def-9e4301a6a26f" providerId="AD" clId="Web-{0B8966B4-1575-34B1-56EC-CF3A53232EF6}" dt="2026-01-17T13:39:24.728" v="7"/>
        <pc:sldMkLst>
          <pc:docMk/>
          <pc:sldMk cId="3455407668" sldId="331"/>
        </pc:sldMkLst>
      </pc:sldChg>
      <pc:sldChg chg="add">
        <pc:chgData name="Anna-Sophia Mayer" userId="S::anna-sophia.mayer1@tha.de::3d680e0b-098c-4c61-8def-9e4301a6a26f" providerId="AD" clId="Web-{0B8966B4-1575-34B1-56EC-CF3A53232EF6}" dt="2026-01-17T13:39:44.713" v="8"/>
        <pc:sldMkLst>
          <pc:docMk/>
          <pc:sldMk cId="280493185" sldId="332"/>
        </pc:sldMkLst>
      </pc:sldChg>
      <pc:sldChg chg="add">
        <pc:chgData name="Anna-Sophia Mayer" userId="S::anna-sophia.mayer1@tha.de::3d680e0b-098c-4c61-8def-9e4301a6a26f" providerId="AD" clId="Web-{0B8966B4-1575-34B1-56EC-CF3A53232EF6}" dt="2026-01-17T13:39:44.791" v="9"/>
        <pc:sldMkLst>
          <pc:docMk/>
          <pc:sldMk cId="2550751187" sldId="333"/>
        </pc:sldMkLst>
      </pc:sldChg>
      <pc:sldChg chg="add">
        <pc:chgData name="Anna-Sophia Mayer" userId="S::anna-sophia.mayer1@tha.de::3d680e0b-098c-4c61-8def-9e4301a6a26f" providerId="AD" clId="Web-{0B8966B4-1575-34B1-56EC-CF3A53232EF6}" dt="2026-01-17T13:39:44.854" v="10"/>
        <pc:sldMkLst>
          <pc:docMk/>
          <pc:sldMk cId="344329978" sldId="334"/>
        </pc:sldMkLst>
      </pc:sldChg>
      <pc:sldChg chg="addSp delSp modSp add">
        <pc:chgData name="Anna-Sophia Mayer" userId="S::anna-sophia.mayer1@tha.de::3d680e0b-098c-4c61-8def-9e4301a6a26f" providerId="AD" clId="Web-{0B8966B4-1575-34B1-56EC-CF3A53232EF6}" dt="2026-01-17T21:53:25.491" v="63" actId="1076"/>
        <pc:sldMkLst>
          <pc:docMk/>
          <pc:sldMk cId="795031231" sldId="335"/>
        </pc:sldMkLst>
        <pc:picChg chg="add mod">
          <ac:chgData name="Anna-Sophia Mayer" userId="S::anna-sophia.mayer1@tha.de::3d680e0b-098c-4c61-8def-9e4301a6a26f" providerId="AD" clId="Web-{0B8966B4-1575-34B1-56EC-CF3A53232EF6}" dt="2026-01-17T21:53:25.491" v="63" actId="1076"/>
          <ac:picMkLst>
            <pc:docMk/>
            <pc:sldMk cId="795031231" sldId="335"/>
            <ac:picMk id="8" creationId="{0D8917BF-5A52-D9BF-7B4C-A4D20027BAF5}"/>
          </ac:picMkLst>
        </pc:picChg>
        <pc:picChg chg="del">
          <ac:chgData name="Anna-Sophia Mayer" userId="S::anna-sophia.mayer1@tha.de::3d680e0b-098c-4c61-8def-9e4301a6a26f" providerId="AD" clId="Web-{0B8966B4-1575-34B1-56EC-CF3A53232EF6}" dt="2026-01-17T21:53:21.548" v="62"/>
          <ac:picMkLst>
            <pc:docMk/>
            <pc:sldMk cId="795031231" sldId="335"/>
            <ac:picMk id="12" creationId="{D23B4FE6-55A3-722C-336B-88A471B8914B}"/>
          </ac:picMkLst>
        </pc:picChg>
      </pc:sldChg>
      <pc:sldChg chg="add">
        <pc:chgData name="Anna-Sophia Mayer" userId="S::anna-sophia.mayer1@tha.de::3d680e0b-098c-4c61-8def-9e4301a6a26f" providerId="AD" clId="Web-{0B8966B4-1575-34B1-56EC-CF3A53232EF6}" dt="2026-01-17T13:40:03.667" v="12"/>
        <pc:sldMkLst>
          <pc:docMk/>
          <pc:sldMk cId="1323625574" sldId="336"/>
        </pc:sldMkLst>
      </pc:sldChg>
      <pc:sldChg chg="add">
        <pc:chgData name="Anna-Sophia Mayer" userId="S::anna-sophia.mayer1@tha.de::3d680e0b-098c-4c61-8def-9e4301a6a26f" providerId="AD" clId="Web-{0B8966B4-1575-34B1-56EC-CF3A53232EF6}" dt="2026-01-17T13:40:03.854" v="13"/>
        <pc:sldMkLst>
          <pc:docMk/>
          <pc:sldMk cId="1802677784" sldId="338"/>
        </pc:sldMkLst>
      </pc:sldChg>
      <pc:sldChg chg="add">
        <pc:chgData name="Anna-Sophia Mayer" userId="S::anna-sophia.mayer1@tha.de::3d680e0b-098c-4c61-8def-9e4301a6a26f" providerId="AD" clId="Web-{0B8966B4-1575-34B1-56EC-CF3A53232EF6}" dt="2026-01-17T13:38:52.022" v="3"/>
        <pc:sldMkLst>
          <pc:docMk/>
          <pc:sldMk cId="2799921952" sldId="339"/>
        </pc:sldMkLst>
      </pc:sldChg>
      <pc:sldChg chg="add">
        <pc:chgData name="Anna-Sophia Mayer" userId="S::anna-sophia.mayer1@tha.de::3d680e0b-098c-4c61-8def-9e4301a6a26f" providerId="AD" clId="Web-{0B8966B4-1575-34B1-56EC-CF3A53232EF6}" dt="2026-01-17T13:38:52.115" v="4"/>
        <pc:sldMkLst>
          <pc:docMk/>
          <pc:sldMk cId="577104902" sldId="340"/>
        </pc:sldMkLst>
      </pc:sldChg>
      <pc:sldChg chg="modSp add replId">
        <pc:chgData name="Anna-Sophia Mayer" userId="S::anna-sophia.mayer1@tha.de::3d680e0b-098c-4c61-8def-9e4301a6a26f" providerId="AD" clId="Web-{0B8966B4-1575-34B1-56EC-CF3A53232EF6}" dt="2026-01-17T13:42:29.827" v="60" actId="20577"/>
        <pc:sldMkLst>
          <pc:docMk/>
          <pc:sldMk cId="2147926840" sldId="341"/>
        </pc:sldMkLst>
        <pc:spChg chg="mod">
          <ac:chgData name="Anna-Sophia Mayer" userId="S::anna-sophia.mayer1@tha.de::3d680e0b-098c-4c61-8def-9e4301a6a26f" providerId="AD" clId="Web-{0B8966B4-1575-34B1-56EC-CF3A53232EF6}" dt="2026-01-17T13:41:44.357" v="21" actId="20577"/>
          <ac:spMkLst>
            <pc:docMk/>
            <pc:sldMk cId="2147926840" sldId="341"/>
            <ac:spMk id="3" creationId="{687D9D4B-3CD6-32EB-46BF-DDC26650FA31}"/>
          </ac:spMkLst>
        </pc:spChg>
        <pc:spChg chg="mod">
          <ac:chgData name="Anna-Sophia Mayer" userId="S::anna-sophia.mayer1@tha.de::3d680e0b-098c-4c61-8def-9e4301a6a26f" providerId="AD" clId="Web-{0B8966B4-1575-34B1-56EC-CF3A53232EF6}" dt="2026-01-17T13:42:29.827" v="60" actId="20577"/>
          <ac:spMkLst>
            <pc:docMk/>
            <pc:sldMk cId="2147926840" sldId="341"/>
            <ac:spMk id="9" creationId="{BF4CC68C-85BE-479F-5865-BE86FFF192F9}"/>
          </ac:spMkLst>
        </pc:spChg>
      </pc:sldChg>
      <pc:sldMasterChg chg="addSldLayout">
        <pc:chgData name="Anna-Sophia Mayer" userId="S::anna-sophia.mayer1@tha.de::3d680e0b-098c-4c61-8def-9e4301a6a26f" providerId="AD" clId="Web-{0B8966B4-1575-34B1-56EC-CF3A53232EF6}" dt="2026-01-17T13:38:51.928" v="2"/>
        <pc:sldMasterMkLst>
          <pc:docMk/>
          <pc:sldMasterMk cId="690861523" sldId="2147483762"/>
        </pc:sldMasterMkLst>
        <pc:sldLayoutChg chg="add">
          <pc:chgData name="Anna-Sophia Mayer" userId="S::anna-sophia.mayer1@tha.de::3d680e0b-098c-4c61-8def-9e4301a6a26f" providerId="AD" clId="Web-{0B8966B4-1575-34B1-56EC-CF3A53232EF6}" dt="2026-01-17T13:38:51.928" v="2"/>
          <pc:sldLayoutMkLst>
            <pc:docMk/>
            <pc:sldMasterMk cId="690861523" sldId="2147483648"/>
            <pc:sldLayoutMk cId="4204091183" sldId="2147483761"/>
          </pc:sldLayoutMkLst>
        </pc:sldLayoutChg>
        <pc:sldLayoutChg chg="add">
          <pc:chgData name="Anna-Sophia Mayer" userId="S::anna-sophia.mayer1@tha.de::3d680e0b-098c-4c61-8def-9e4301a6a26f" providerId="AD" clId="Web-{0B8966B4-1575-34B1-56EC-CF3A53232EF6}" dt="2026-01-17T13:38:34.646" v="0"/>
          <pc:sldLayoutMkLst>
            <pc:docMk/>
            <pc:sldMasterMk cId="690861523" sldId="2147483648"/>
            <pc:sldLayoutMk cId="316906268" sldId="2147483763"/>
          </pc:sldLayoutMkLst>
        </pc:sldLayoutChg>
      </pc:sldMasterChg>
    </pc:docChg>
  </pc:docChgLst>
  <pc:docChgLst>
    <pc:chgData name="Markus Gisi" userId="S::markus.gisi2@hs-augsburg.de::7fc10265-caf9-43c6-be36-f52de60dfbd3" providerId="AD" clId="Web-{D1F0C9EE-24E0-375A-1AB2-EFC73CB438E3}"/>
    <pc:docChg chg="mod addSld delSld modSld">
      <pc:chgData name="Markus Gisi" userId="S::markus.gisi2@hs-augsburg.de::7fc10265-caf9-43c6-be36-f52de60dfbd3" providerId="AD" clId="Web-{D1F0C9EE-24E0-375A-1AB2-EFC73CB438E3}" dt="2026-01-18T11:18:03.958" v="13"/>
      <pc:docMkLst>
        <pc:docMk/>
      </pc:docMkLst>
      <pc:sldChg chg="add del">
        <pc:chgData name="Markus Gisi" userId="S::markus.gisi2@hs-augsburg.de::7fc10265-caf9-43c6-be36-f52de60dfbd3" providerId="AD" clId="Web-{D1F0C9EE-24E0-375A-1AB2-EFC73CB438E3}" dt="2026-01-18T11:17:58.552" v="12"/>
        <pc:sldMkLst>
          <pc:docMk/>
          <pc:sldMk cId="3833821668" sldId="326"/>
        </pc:sldMkLst>
      </pc:sldChg>
      <pc:sldChg chg="modSp">
        <pc:chgData name="Markus Gisi" userId="S::markus.gisi2@hs-augsburg.de::7fc10265-caf9-43c6-be36-f52de60dfbd3" providerId="AD" clId="Web-{D1F0C9EE-24E0-375A-1AB2-EFC73CB438E3}" dt="2026-01-18T11:14:21.494" v="7" actId="20577"/>
        <pc:sldMkLst>
          <pc:docMk/>
          <pc:sldMk cId="280493185" sldId="332"/>
        </pc:sldMkLst>
        <pc:spChg chg="mod">
          <ac:chgData name="Markus Gisi" userId="S::markus.gisi2@hs-augsburg.de::7fc10265-caf9-43c6-be36-f52de60dfbd3" providerId="AD" clId="Web-{D1F0C9EE-24E0-375A-1AB2-EFC73CB438E3}" dt="2026-01-18T11:14:21.494" v="7" actId="20577"/>
          <ac:spMkLst>
            <pc:docMk/>
            <pc:sldMk cId="280493185" sldId="332"/>
            <ac:spMk id="8" creationId="{9B0D643E-065D-C17C-60A9-96D09765C0DA}"/>
          </ac:spMkLst>
        </pc:spChg>
      </pc:sldChg>
      <pc:sldChg chg="del">
        <pc:chgData name="Markus Gisi" userId="S::markus.gisi2@hs-augsburg.de::7fc10265-caf9-43c6-be36-f52de60dfbd3" providerId="AD" clId="Web-{D1F0C9EE-24E0-375A-1AB2-EFC73CB438E3}" dt="2026-01-18T11:16:35.736" v="8"/>
        <pc:sldMkLst>
          <pc:docMk/>
          <pc:sldMk cId="2147926840" sldId="341"/>
        </pc:sldMkLst>
      </pc:sldChg>
      <pc:sldChg chg="add del replId">
        <pc:chgData name="Markus Gisi" userId="S::markus.gisi2@hs-augsburg.de::7fc10265-caf9-43c6-be36-f52de60dfbd3" providerId="AD" clId="Web-{D1F0C9EE-24E0-375A-1AB2-EFC73CB438E3}" dt="2026-01-18T11:18:03.958" v="13"/>
        <pc:sldMkLst>
          <pc:docMk/>
          <pc:sldMk cId="2773252234" sldId="341"/>
        </pc:sldMkLst>
      </pc:sldChg>
    </pc:docChg>
  </pc:docChgLst>
  <pc:docChgLst>
    <pc:chgData name="Markus Gisi" userId="7fc10265-caf9-43c6-be36-f52de60dfbd3" providerId="ADAL" clId="{8B4070C5-737F-4AC8-9643-FFE766890B5A}"/>
    <pc:docChg chg="modSld">
      <pc:chgData name="Markus Gisi" userId="7fc10265-caf9-43c6-be36-f52de60dfbd3" providerId="ADAL" clId="{8B4070C5-737F-4AC8-9643-FFE766890B5A}" dt="2026-01-18T11:23:01.147" v="42" actId="20577"/>
      <pc:docMkLst>
        <pc:docMk/>
      </pc:docMkLst>
      <pc:sldChg chg="modNotesTx">
        <pc:chgData name="Markus Gisi" userId="7fc10265-caf9-43c6-be36-f52de60dfbd3" providerId="ADAL" clId="{8B4070C5-737F-4AC8-9643-FFE766890B5A}" dt="2026-01-18T11:19:08.859" v="1" actId="20577"/>
        <pc:sldMkLst>
          <pc:docMk/>
          <pc:sldMk cId="3833821668" sldId="326"/>
        </pc:sldMkLst>
      </pc:sldChg>
      <pc:sldChg chg="modNotesTx">
        <pc:chgData name="Markus Gisi" userId="7fc10265-caf9-43c6-be36-f52de60dfbd3" providerId="ADAL" clId="{8B4070C5-737F-4AC8-9643-FFE766890B5A}" dt="2026-01-18T11:19:13.008" v="3" actId="20577"/>
        <pc:sldMkLst>
          <pc:docMk/>
          <pc:sldMk cId="966010817" sldId="327"/>
        </pc:sldMkLst>
      </pc:sldChg>
      <pc:sldChg chg="modNotesTx">
        <pc:chgData name="Markus Gisi" userId="7fc10265-caf9-43c6-be36-f52de60dfbd3" providerId="ADAL" clId="{8B4070C5-737F-4AC8-9643-FFE766890B5A}" dt="2026-01-18T11:20:39.172" v="15" actId="20577"/>
        <pc:sldMkLst>
          <pc:docMk/>
          <pc:sldMk cId="429350684" sldId="329"/>
        </pc:sldMkLst>
      </pc:sldChg>
      <pc:sldChg chg="modNotesTx">
        <pc:chgData name="Markus Gisi" userId="7fc10265-caf9-43c6-be36-f52de60dfbd3" providerId="ADAL" clId="{8B4070C5-737F-4AC8-9643-FFE766890B5A}" dt="2026-01-18T11:20:35.754" v="13" actId="20577"/>
        <pc:sldMkLst>
          <pc:docMk/>
          <pc:sldMk cId="3254074339" sldId="330"/>
        </pc:sldMkLst>
      </pc:sldChg>
      <pc:sldChg chg="modSp mod modNotesTx">
        <pc:chgData name="Markus Gisi" userId="7fc10265-caf9-43c6-be36-f52de60dfbd3" providerId="ADAL" clId="{8B4070C5-737F-4AC8-9643-FFE766890B5A}" dt="2026-01-18T11:21:21.446" v="30" actId="14100"/>
        <pc:sldMkLst>
          <pc:docMk/>
          <pc:sldMk cId="3455407668" sldId="331"/>
        </pc:sldMkLst>
        <pc:spChg chg="mod">
          <ac:chgData name="Markus Gisi" userId="7fc10265-caf9-43c6-be36-f52de60dfbd3" providerId="ADAL" clId="{8B4070C5-737F-4AC8-9643-FFE766890B5A}" dt="2026-01-18T11:21:21.446" v="30" actId="14100"/>
          <ac:spMkLst>
            <pc:docMk/>
            <pc:sldMk cId="3455407668" sldId="331"/>
            <ac:spMk id="18" creationId="{634F54DD-0A60-888D-790C-5834C63021E1}"/>
          </ac:spMkLst>
        </pc:spChg>
      </pc:sldChg>
      <pc:sldChg chg="modNotesTx">
        <pc:chgData name="Markus Gisi" userId="7fc10265-caf9-43c6-be36-f52de60dfbd3" providerId="ADAL" clId="{8B4070C5-737F-4AC8-9643-FFE766890B5A}" dt="2026-01-18T11:21:34.240" v="32" actId="20577"/>
        <pc:sldMkLst>
          <pc:docMk/>
          <pc:sldMk cId="280493185" sldId="332"/>
        </pc:sldMkLst>
      </pc:sldChg>
      <pc:sldChg chg="modNotesTx">
        <pc:chgData name="Markus Gisi" userId="7fc10265-caf9-43c6-be36-f52de60dfbd3" providerId="ADAL" clId="{8B4070C5-737F-4AC8-9643-FFE766890B5A}" dt="2026-01-18T11:22:20.270" v="34" actId="20577"/>
        <pc:sldMkLst>
          <pc:docMk/>
          <pc:sldMk cId="2550751187" sldId="333"/>
        </pc:sldMkLst>
      </pc:sldChg>
      <pc:sldChg chg="modNotesTx">
        <pc:chgData name="Markus Gisi" userId="7fc10265-caf9-43c6-be36-f52de60dfbd3" providerId="ADAL" clId="{8B4070C5-737F-4AC8-9643-FFE766890B5A}" dt="2026-01-18T11:22:28.358" v="36" actId="20577"/>
        <pc:sldMkLst>
          <pc:docMk/>
          <pc:sldMk cId="344329978" sldId="334"/>
        </pc:sldMkLst>
      </pc:sldChg>
      <pc:sldChg chg="modNotesTx">
        <pc:chgData name="Markus Gisi" userId="7fc10265-caf9-43c6-be36-f52de60dfbd3" providerId="ADAL" clId="{8B4070C5-737F-4AC8-9643-FFE766890B5A}" dt="2026-01-18T11:22:36.542" v="38" actId="20577"/>
        <pc:sldMkLst>
          <pc:docMk/>
          <pc:sldMk cId="795031231" sldId="335"/>
        </pc:sldMkLst>
      </pc:sldChg>
      <pc:sldChg chg="modNotesTx">
        <pc:chgData name="Markus Gisi" userId="7fc10265-caf9-43c6-be36-f52de60dfbd3" providerId="ADAL" clId="{8B4070C5-737F-4AC8-9643-FFE766890B5A}" dt="2026-01-18T11:22:40.729" v="40" actId="20577"/>
        <pc:sldMkLst>
          <pc:docMk/>
          <pc:sldMk cId="1323625574" sldId="336"/>
        </pc:sldMkLst>
      </pc:sldChg>
      <pc:sldChg chg="modNotesTx">
        <pc:chgData name="Markus Gisi" userId="7fc10265-caf9-43c6-be36-f52de60dfbd3" providerId="ADAL" clId="{8B4070C5-737F-4AC8-9643-FFE766890B5A}" dt="2026-01-18T11:23:01.147" v="42" actId="20577"/>
        <pc:sldMkLst>
          <pc:docMk/>
          <pc:sldMk cId="1802677784" sldId="338"/>
        </pc:sldMkLst>
      </pc:sldChg>
      <pc:sldChg chg="modNotesTx">
        <pc:chgData name="Markus Gisi" userId="7fc10265-caf9-43c6-be36-f52de60dfbd3" providerId="ADAL" clId="{8B4070C5-737F-4AC8-9643-FFE766890B5A}" dt="2026-01-18T11:19:15.948" v="5" actId="20577"/>
        <pc:sldMkLst>
          <pc:docMk/>
          <pc:sldMk cId="2799921952" sldId="339"/>
        </pc:sldMkLst>
      </pc:sldChg>
      <pc:sldChg chg="modNotesTx">
        <pc:chgData name="Markus Gisi" userId="7fc10265-caf9-43c6-be36-f52de60dfbd3" providerId="ADAL" clId="{8B4070C5-737F-4AC8-9643-FFE766890B5A}" dt="2026-01-18T11:20:32.940" v="11" actId="20577"/>
        <pc:sldMkLst>
          <pc:docMk/>
          <pc:sldMk cId="577104902" sldId="340"/>
        </pc:sldMkLst>
      </pc:sldChg>
    </pc:docChg>
  </pc:docChgLst>
  <pc:docChgLst>
    <pc:chgData name="Anna-Sophia Mayer" userId="S::anna-sophia.mayer1@tha.de::3d680e0b-098c-4c61-8def-9e4301a6a26f" providerId="AD" clId="Web-{81523468-8BD7-157A-1C78-B40031865105}"/>
    <pc:docChg chg="delSld modSld">
      <pc:chgData name="Anna-Sophia Mayer" userId="S::anna-sophia.mayer1@tha.de::3d680e0b-098c-4c61-8def-9e4301a6a26f" providerId="AD" clId="Web-{81523468-8BD7-157A-1C78-B40031865105}" dt="2026-01-18T17:05:46.211" v="129"/>
      <pc:docMkLst>
        <pc:docMk/>
      </pc:docMkLst>
      <pc:sldChg chg="del">
        <pc:chgData name="Anna-Sophia Mayer" userId="S::anna-sophia.mayer1@tha.de::3d680e0b-098c-4c61-8def-9e4301a6a26f" providerId="AD" clId="Web-{81523468-8BD7-157A-1C78-B40031865105}" dt="2026-01-18T09:47:20.445" v="18"/>
        <pc:sldMkLst>
          <pc:docMk/>
          <pc:sldMk cId="3096133177" sldId="256"/>
        </pc:sldMkLst>
      </pc:sldChg>
      <pc:sldChg chg="modSp">
        <pc:chgData name="Anna-Sophia Mayer" userId="S::anna-sophia.mayer1@tha.de::3d680e0b-098c-4c61-8def-9e4301a6a26f" providerId="AD" clId="Web-{81523468-8BD7-157A-1C78-B40031865105}" dt="2026-01-18T09:47:35.899" v="20" actId="1076"/>
        <pc:sldMkLst>
          <pc:docMk/>
          <pc:sldMk cId="1140817248" sldId="325"/>
        </pc:sldMkLst>
        <pc:picChg chg="mod">
          <ac:chgData name="Anna-Sophia Mayer" userId="S::anna-sophia.mayer1@tha.de::3d680e0b-098c-4c61-8def-9e4301a6a26f" providerId="AD" clId="Web-{81523468-8BD7-157A-1C78-B40031865105}" dt="2026-01-18T09:47:35.899" v="20" actId="1076"/>
          <ac:picMkLst>
            <pc:docMk/>
            <pc:sldMk cId="1140817248" sldId="325"/>
            <ac:picMk id="10" creationId="{4AD8280B-D594-E4F5-DF8A-FDA1329525BE}"/>
          </ac:picMkLst>
        </pc:picChg>
      </pc:sldChg>
      <pc:sldChg chg="modSp">
        <pc:chgData name="Anna-Sophia Mayer" userId="S::anna-sophia.mayer1@tha.de::3d680e0b-098c-4c61-8def-9e4301a6a26f" providerId="AD" clId="Web-{81523468-8BD7-157A-1C78-B40031865105}" dt="2026-01-18T09:47:00.647" v="17" actId="20577"/>
        <pc:sldMkLst>
          <pc:docMk/>
          <pc:sldMk cId="966010817" sldId="327"/>
        </pc:sldMkLst>
        <pc:spChg chg="mod">
          <ac:chgData name="Anna-Sophia Mayer" userId="S::anna-sophia.mayer1@tha.de::3d680e0b-098c-4c61-8def-9e4301a6a26f" providerId="AD" clId="Web-{81523468-8BD7-157A-1C78-B40031865105}" dt="2026-01-18T09:47:00.647" v="17" actId="20577"/>
          <ac:spMkLst>
            <pc:docMk/>
            <pc:sldMk cId="966010817" sldId="327"/>
            <ac:spMk id="5" creationId="{5CEA0C76-2C0D-1B5E-815F-67BBCD70C19F}"/>
          </ac:spMkLst>
        </pc:spChg>
      </pc:sldChg>
      <pc:sldChg chg="modSp">
        <pc:chgData name="Anna-Sophia Mayer" userId="S::anna-sophia.mayer1@tha.de::3d680e0b-098c-4c61-8def-9e4301a6a26f" providerId="AD" clId="Web-{81523468-8BD7-157A-1C78-B40031865105}" dt="2026-01-18T09:46:40.631" v="11" actId="20577"/>
        <pc:sldMkLst>
          <pc:docMk/>
          <pc:sldMk cId="429350684" sldId="329"/>
        </pc:sldMkLst>
        <pc:spChg chg="mod">
          <ac:chgData name="Anna-Sophia Mayer" userId="S::anna-sophia.mayer1@tha.de::3d680e0b-098c-4c61-8def-9e4301a6a26f" providerId="AD" clId="Web-{81523468-8BD7-157A-1C78-B40031865105}" dt="2026-01-18T09:46:40.631" v="11" actId="20577"/>
          <ac:spMkLst>
            <pc:docMk/>
            <pc:sldMk cId="429350684" sldId="329"/>
            <ac:spMk id="5" creationId="{32D3AB33-ECD2-654E-2A1A-82C5DCF19D2D}"/>
          </ac:spMkLst>
        </pc:spChg>
      </pc:sldChg>
      <pc:sldChg chg="modSp">
        <pc:chgData name="Anna-Sophia Mayer" userId="S::anna-sophia.mayer1@tha.de::3d680e0b-098c-4c61-8def-9e4301a6a26f" providerId="AD" clId="Web-{81523468-8BD7-157A-1C78-B40031865105}" dt="2026-01-18T09:46:45.006" v="13" actId="20577"/>
        <pc:sldMkLst>
          <pc:docMk/>
          <pc:sldMk cId="3254074339" sldId="330"/>
        </pc:sldMkLst>
        <pc:spChg chg="mod">
          <ac:chgData name="Anna-Sophia Mayer" userId="S::anna-sophia.mayer1@tha.de::3d680e0b-098c-4c61-8def-9e4301a6a26f" providerId="AD" clId="Web-{81523468-8BD7-157A-1C78-B40031865105}" dt="2026-01-18T09:46:45.006" v="13" actId="20577"/>
          <ac:spMkLst>
            <pc:docMk/>
            <pc:sldMk cId="3254074339" sldId="330"/>
            <ac:spMk id="5" creationId="{9D305BBB-D2DA-1E34-8A0B-31AEE69C0254}"/>
          </ac:spMkLst>
        </pc:spChg>
      </pc:sldChg>
      <pc:sldChg chg="delSp modSp">
        <pc:chgData name="Anna-Sophia Mayer" userId="S::anna-sophia.mayer1@tha.de::3d680e0b-098c-4c61-8def-9e4301a6a26f" providerId="AD" clId="Web-{81523468-8BD7-157A-1C78-B40031865105}" dt="2026-01-18T11:21:26.141" v="47" actId="1076"/>
        <pc:sldMkLst>
          <pc:docMk/>
          <pc:sldMk cId="3455407668" sldId="331"/>
        </pc:sldMkLst>
        <pc:spChg chg="mod">
          <ac:chgData name="Anna-Sophia Mayer" userId="S::anna-sophia.mayer1@tha.de::3d680e0b-098c-4c61-8def-9e4301a6a26f" providerId="AD" clId="Web-{81523468-8BD7-157A-1C78-B40031865105}" dt="2026-01-18T09:46:32.240" v="10" actId="20577"/>
          <ac:spMkLst>
            <pc:docMk/>
            <pc:sldMk cId="3455407668" sldId="331"/>
            <ac:spMk id="5" creationId="{0EBCFC79-C1AF-54AE-5490-F58474B60477}"/>
          </ac:spMkLst>
        </pc:spChg>
        <pc:spChg chg="mod">
          <ac:chgData name="Anna-Sophia Mayer" userId="S::anna-sophia.mayer1@tha.de::3d680e0b-098c-4c61-8def-9e4301a6a26f" providerId="AD" clId="Web-{81523468-8BD7-157A-1C78-B40031865105}" dt="2026-01-18T11:21:26.141" v="47" actId="1076"/>
          <ac:spMkLst>
            <pc:docMk/>
            <pc:sldMk cId="3455407668" sldId="331"/>
            <ac:spMk id="19" creationId="{BA441A77-035B-92A8-7415-D72C96EF14D4}"/>
          </ac:spMkLst>
        </pc:spChg>
        <pc:picChg chg="mod">
          <ac:chgData name="Anna-Sophia Mayer" userId="S::anna-sophia.mayer1@tha.de::3d680e0b-098c-4c61-8def-9e4301a6a26f" providerId="AD" clId="Web-{81523468-8BD7-157A-1C78-B40031865105}" dt="2026-01-18T11:21:13.482" v="43" actId="1076"/>
          <ac:picMkLst>
            <pc:docMk/>
            <pc:sldMk cId="3455407668" sldId="331"/>
            <ac:picMk id="2058" creationId="{17BD028F-86A4-24BF-8D0E-CF4B8F8DC3AE}"/>
          </ac:picMkLst>
        </pc:picChg>
        <pc:picChg chg="del">
          <ac:chgData name="Anna-Sophia Mayer" userId="S::anna-sophia.mayer1@tha.de::3d680e0b-098c-4c61-8def-9e4301a6a26f" providerId="AD" clId="Web-{81523468-8BD7-157A-1C78-B40031865105}" dt="2026-01-18T11:21:05.496" v="41"/>
          <ac:picMkLst>
            <pc:docMk/>
            <pc:sldMk cId="3455407668" sldId="331"/>
            <ac:picMk id="2060" creationId="{9AE2A6CB-A9EF-2678-6DA3-6B17A83AD2EF}"/>
          </ac:picMkLst>
        </pc:picChg>
      </pc:sldChg>
      <pc:sldChg chg="addSp delSp modSp">
        <pc:chgData name="Anna-Sophia Mayer" userId="S::anna-sophia.mayer1@tha.de::3d680e0b-098c-4c61-8def-9e4301a6a26f" providerId="AD" clId="Web-{81523468-8BD7-157A-1C78-B40031865105}" dt="2026-01-18T11:14:18.502" v="40" actId="20577"/>
        <pc:sldMkLst>
          <pc:docMk/>
          <pc:sldMk cId="280493185" sldId="332"/>
        </pc:sldMkLst>
        <pc:spChg chg="mod">
          <ac:chgData name="Anna-Sophia Mayer" userId="S::anna-sophia.mayer1@tha.de::3d680e0b-098c-4c61-8def-9e4301a6a26f" providerId="AD" clId="Web-{81523468-8BD7-157A-1C78-B40031865105}" dt="2026-01-18T09:46:27.489" v="8" actId="20577"/>
          <ac:spMkLst>
            <pc:docMk/>
            <pc:sldMk cId="280493185" sldId="332"/>
            <ac:spMk id="5" creationId="{A180DAAC-4EE0-FEE0-0393-9806964A9403}"/>
          </ac:spMkLst>
        </pc:spChg>
        <pc:spChg chg="mod">
          <ac:chgData name="Anna-Sophia Mayer" userId="S::anna-sophia.mayer1@tha.de::3d680e0b-098c-4c61-8def-9e4301a6a26f" providerId="AD" clId="Web-{81523468-8BD7-157A-1C78-B40031865105}" dt="2026-01-18T11:14:18.502" v="40" actId="20577"/>
          <ac:spMkLst>
            <pc:docMk/>
            <pc:sldMk cId="280493185" sldId="332"/>
            <ac:spMk id="8" creationId="{9B0D643E-065D-C17C-60A9-96D09765C0DA}"/>
          </ac:spMkLst>
        </pc:spChg>
        <pc:picChg chg="add mod">
          <ac:chgData name="Anna-Sophia Mayer" userId="S::anna-sophia.mayer1@tha.de::3d680e0b-098c-4c61-8def-9e4301a6a26f" providerId="AD" clId="Web-{81523468-8BD7-157A-1C78-B40031865105}" dt="2026-01-18T10:50:49.868" v="26" actId="14100"/>
          <ac:picMkLst>
            <pc:docMk/>
            <pc:sldMk cId="280493185" sldId="332"/>
            <ac:picMk id="9" creationId="{81F2B16C-C104-B7C1-4D65-F8D424689CE2}"/>
          </ac:picMkLst>
        </pc:picChg>
        <pc:picChg chg="del">
          <ac:chgData name="Anna-Sophia Mayer" userId="S::anna-sophia.mayer1@tha.de::3d680e0b-098c-4c61-8def-9e4301a6a26f" providerId="AD" clId="Web-{81523468-8BD7-157A-1C78-B40031865105}" dt="2026-01-18T10:50:40.899" v="21"/>
          <ac:picMkLst>
            <pc:docMk/>
            <pc:sldMk cId="280493185" sldId="332"/>
            <ac:picMk id="5122" creationId="{68F7514C-AB1E-EB31-507E-DD2066E9041B}"/>
          </ac:picMkLst>
        </pc:picChg>
      </pc:sldChg>
      <pc:sldChg chg="modSp">
        <pc:chgData name="Anna-Sophia Mayer" userId="S::anna-sophia.mayer1@tha.de::3d680e0b-098c-4c61-8def-9e4301a6a26f" providerId="AD" clId="Web-{81523468-8BD7-157A-1C78-B40031865105}" dt="2026-01-18T09:46:22.630" v="7" actId="20577"/>
        <pc:sldMkLst>
          <pc:docMk/>
          <pc:sldMk cId="2550751187" sldId="333"/>
        </pc:sldMkLst>
        <pc:spChg chg="mod">
          <ac:chgData name="Anna-Sophia Mayer" userId="S::anna-sophia.mayer1@tha.de::3d680e0b-098c-4c61-8def-9e4301a6a26f" providerId="AD" clId="Web-{81523468-8BD7-157A-1C78-B40031865105}" dt="2026-01-18T09:46:22.630" v="7" actId="20577"/>
          <ac:spMkLst>
            <pc:docMk/>
            <pc:sldMk cId="2550751187" sldId="333"/>
            <ac:spMk id="5" creationId="{F352F946-59D7-DDE4-1867-F25E5E0E60FD}"/>
          </ac:spMkLst>
        </pc:spChg>
      </pc:sldChg>
      <pc:sldChg chg="modSp">
        <pc:chgData name="Anna-Sophia Mayer" userId="S::anna-sophia.mayer1@tha.de::3d680e0b-098c-4c61-8def-9e4301a6a26f" providerId="AD" clId="Web-{81523468-8BD7-157A-1C78-B40031865105}" dt="2026-01-18T09:46:17.458" v="5" actId="20577"/>
        <pc:sldMkLst>
          <pc:docMk/>
          <pc:sldMk cId="344329978" sldId="334"/>
        </pc:sldMkLst>
        <pc:spChg chg="mod">
          <ac:chgData name="Anna-Sophia Mayer" userId="S::anna-sophia.mayer1@tha.de::3d680e0b-098c-4c61-8def-9e4301a6a26f" providerId="AD" clId="Web-{81523468-8BD7-157A-1C78-B40031865105}" dt="2026-01-18T09:46:17.458" v="5" actId="20577"/>
          <ac:spMkLst>
            <pc:docMk/>
            <pc:sldMk cId="344329978" sldId="334"/>
            <ac:spMk id="5" creationId="{6D973228-0B21-0115-0834-44E104B479AD}"/>
          </ac:spMkLst>
        </pc:spChg>
      </pc:sldChg>
      <pc:sldChg chg="modSp">
        <pc:chgData name="Anna-Sophia Mayer" userId="S::anna-sophia.mayer1@tha.de::3d680e0b-098c-4c61-8def-9e4301a6a26f" providerId="AD" clId="Web-{81523468-8BD7-157A-1C78-B40031865105}" dt="2026-01-18T09:46:13.957" v="4" actId="20577"/>
        <pc:sldMkLst>
          <pc:docMk/>
          <pc:sldMk cId="795031231" sldId="335"/>
        </pc:sldMkLst>
        <pc:spChg chg="mod">
          <ac:chgData name="Anna-Sophia Mayer" userId="S::anna-sophia.mayer1@tha.de::3d680e0b-098c-4c61-8def-9e4301a6a26f" providerId="AD" clId="Web-{81523468-8BD7-157A-1C78-B40031865105}" dt="2026-01-18T09:46:13.957" v="4" actId="20577"/>
          <ac:spMkLst>
            <pc:docMk/>
            <pc:sldMk cId="795031231" sldId="335"/>
            <ac:spMk id="5" creationId="{0BF9C8A4-8EF1-96ED-C87F-3CD385CD8ECE}"/>
          </ac:spMkLst>
        </pc:spChg>
      </pc:sldChg>
      <pc:sldChg chg="addSp delSp modSp">
        <pc:chgData name="Anna-Sophia Mayer" userId="S::anna-sophia.mayer1@tha.de::3d680e0b-098c-4c61-8def-9e4301a6a26f" providerId="AD" clId="Web-{81523468-8BD7-157A-1C78-B40031865105}" dt="2026-01-18T17:05:46.211" v="129"/>
        <pc:sldMkLst>
          <pc:docMk/>
          <pc:sldMk cId="1323625574" sldId="336"/>
        </pc:sldMkLst>
        <pc:spChg chg="mod">
          <ac:chgData name="Anna-Sophia Mayer" userId="S::anna-sophia.mayer1@tha.de::3d680e0b-098c-4c61-8def-9e4301a6a26f" providerId="AD" clId="Web-{81523468-8BD7-157A-1C78-B40031865105}" dt="2026-01-18T09:46:08.192" v="3" actId="20577"/>
          <ac:spMkLst>
            <pc:docMk/>
            <pc:sldMk cId="1323625574" sldId="336"/>
            <ac:spMk id="5" creationId="{186334DC-97A9-A77B-7CBC-56C0D4268F2D}"/>
          </ac:spMkLst>
        </pc:spChg>
        <pc:spChg chg="add mod">
          <ac:chgData name="Anna-Sophia Mayer" userId="S::anna-sophia.mayer1@tha.de::3d680e0b-098c-4c61-8def-9e4301a6a26f" providerId="AD" clId="Web-{81523468-8BD7-157A-1C78-B40031865105}" dt="2026-01-18T17:05:02.881" v="125" actId="20577"/>
          <ac:spMkLst>
            <pc:docMk/>
            <pc:sldMk cId="1323625574" sldId="336"/>
            <ac:spMk id="8" creationId="{2E1DFCF5-3190-60C1-9400-BCDF271B054E}"/>
          </ac:spMkLst>
        </pc:spChg>
        <pc:spChg chg="del mod">
          <ac:chgData name="Anna-Sophia Mayer" userId="S::anna-sophia.mayer1@tha.de::3d680e0b-098c-4c61-8def-9e4301a6a26f" providerId="AD" clId="Web-{81523468-8BD7-157A-1C78-B40031865105}" dt="2026-01-18T17:05:37.929" v="126"/>
          <ac:spMkLst>
            <pc:docMk/>
            <pc:sldMk cId="1323625574" sldId="336"/>
            <ac:spMk id="9" creationId="{517E387C-C30E-2E9A-3322-7D076308F79C}"/>
          </ac:spMkLst>
        </pc:spChg>
        <pc:spChg chg="add del mod">
          <ac:chgData name="Anna-Sophia Mayer" userId="S::anna-sophia.mayer1@tha.de::3d680e0b-098c-4c61-8def-9e4301a6a26f" providerId="AD" clId="Web-{81523468-8BD7-157A-1C78-B40031865105}" dt="2026-01-18T17:05:46.211" v="129"/>
          <ac:spMkLst>
            <pc:docMk/>
            <pc:sldMk cId="1323625574" sldId="336"/>
            <ac:spMk id="11" creationId="{2F9ABFDB-A333-9F90-BC21-7C73C9DF3781}"/>
          </ac:spMkLst>
        </pc:spChg>
      </pc:sldChg>
      <pc:sldChg chg="modSp">
        <pc:chgData name="Anna-Sophia Mayer" userId="S::anna-sophia.mayer1@tha.de::3d680e0b-098c-4c61-8def-9e4301a6a26f" providerId="AD" clId="Web-{81523468-8BD7-157A-1C78-B40031865105}" dt="2026-01-18T09:45:58.066" v="1" actId="20577"/>
        <pc:sldMkLst>
          <pc:docMk/>
          <pc:sldMk cId="1802677784" sldId="338"/>
        </pc:sldMkLst>
        <pc:spChg chg="mod">
          <ac:chgData name="Anna-Sophia Mayer" userId="S::anna-sophia.mayer1@tha.de::3d680e0b-098c-4c61-8def-9e4301a6a26f" providerId="AD" clId="Web-{81523468-8BD7-157A-1C78-B40031865105}" dt="2026-01-18T09:45:58.066" v="1" actId="20577"/>
          <ac:spMkLst>
            <pc:docMk/>
            <pc:sldMk cId="1802677784" sldId="338"/>
            <ac:spMk id="5" creationId="{BCA58672-6DAB-25FC-B6FD-CBE98DFC715B}"/>
          </ac:spMkLst>
        </pc:spChg>
      </pc:sldChg>
      <pc:sldChg chg="modSp">
        <pc:chgData name="Anna-Sophia Mayer" userId="S::anna-sophia.mayer1@tha.de::3d680e0b-098c-4c61-8def-9e4301a6a26f" providerId="AD" clId="Web-{81523468-8BD7-157A-1C78-B40031865105}" dt="2026-01-18T09:46:55.209" v="16" actId="20577"/>
        <pc:sldMkLst>
          <pc:docMk/>
          <pc:sldMk cId="2799921952" sldId="339"/>
        </pc:sldMkLst>
        <pc:spChg chg="mod">
          <ac:chgData name="Anna-Sophia Mayer" userId="S::anna-sophia.mayer1@tha.de::3d680e0b-098c-4c61-8def-9e4301a6a26f" providerId="AD" clId="Web-{81523468-8BD7-157A-1C78-B40031865105}" dt="2026-01-18T09:46:55.209" v="16" actId="20577"/>
          <ac:spMkLst>
            <pc:docMk/>
            <pc:sldMk cId="2799921952" sldId="339"/>
            <ac:spMk id="5" creationId="{A4125EFE-4D69-11C8-A3E7-2BAFD9BEC3BF}"/>
          </ac:spMkLst>
        </pc:spChg>
      </pc:sldChg>
      <pc:sldChg chg="modSp">
        <pc:chgData name="Anna-Sophia Mayer" userId="S::anna-sophia.mayer1@tha.de::3d680e0b-098c-4c61-8def-9e4301a6a26f" providerId="AD" clId="Web-{81523468-8BD7-157A-1C78-B40031865105}" dt="2026-01-18T09:46:49.975" v="15" actId="20577"/>
        <pc:sldMkLst>
          <pc:docMk/>
          <pc:sldMk cId="577104902" sldId="340"/>
        </pc:sldMkLst>
        <pc:spChg chg="mod">
          <ac:chgData name="Anna-Sophia Mayer" userId="S::anna-sophia.mayer1@tha.de::3d680e0b-098c-4c61-8def-9e4301a6a26f" providerId="AD" clId="Web-{81523468-8BD7-157A-1C78-B40031865105}" dt="2026-01-18T09:46:49.975" v="15" actId="20577"/>
          <ac:spMkLst>
            <pc:docMk/>
            <pc:sldMk cId="577104902" sldId="340"/>
            <ac:spMk id="5" creationId="{B109B9F5-02E3-A60A-4D3F-4B7EACF77D62}"/>
          </ac:spMkLst>
        </pc:spChg>
      </pc:sldChg>
      <pc:sldChg chg="modSp">
        <pc:chgData name="Anna-Sophia Mayer" userId="S::anna-sophia.mayer1@tha.de::3d680e0b-098c-4c61-8def-9e4301a6a26f" providerId="AD" clId="Web-{81523468-8BD7-157A-1C78-B40031865105}" dt="2026-01-18T09:46:03.301" v="2" actId="20577"/>
        <pc:sldMkLst>
          <pc:docMk/>
          <pc:sldMk cId="2147926840" sldId="341"/>
        </pc:sldMkLst>
        <pc:spChg chg="mod">
          <ac:chgData name="Anna-Sophia Mayer" userId="S::anna-sophia.mayer1@tha.de::3d680e0b-098c-4c61-8def-9e4301a6a26f" providerId="AD" clId="Web-{81523468-8BD7-157A-1C78-B40031865105}" dt="2026-01-18T09:46:03.301" v="2" actId="20577"/>
          <ac:spMkLst>
            <pc:docMk/>
            <pc:sldMk cId="2147926840" sldId="341"/>
            <ac:spMk id="5" creationId="{D7BF0543-1C2B-69D8-B960-6C0762D7C08D}"/>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de-DE" dirty="0"/>
              <a:t>Stärken und Schwächen</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de-DE"/>
        </a:p>
      </c:txPr>
    </c:title>
    <c:autoTitleDeleted val="0"/>
    <c:plotArea>
      <c:layout/>
      <c:barChart>
        <c:barDir val="bar"/>
        <c:grouping val="clustered"/>
        <c:varyColors val="0"/>
        <c:ser>
          <c:idx val="0"/>
          <c:order val="0"/>
          <c:tx>
            <c:strRef>
              <c:f>Tabelle1!$B$1</c:f>
              <c:strCache>
                <c:ptCount val="1"/>
                <c:pt idx="0">
                  <c:v>Datenreihe 1</c:v>
                </c:pt>
              </c:strCache>
            </c:strRef>
          </c:tx>
          <c:spPr>
            <a:solidFill>
              <a:schemeClr val="accent1"/>
            </a:solidFill>
            <a:ln>
              <a:noFill/>
            </a:ln>
            <a:effectLst/>
          </c:spPr>
          <c:invertIfNegative val="0"/>
          <c:cat>
            <c:strRef>
              <c:f>Tabelle1!$A$2:$A$8</c:f>
              <c:strCache>
                <c:ptCount val="7"/>
                <c:pt idx="0">
                  <c:v>Reaktionen wirken authentisch</c:v>
                </c:pt>
                <c:pt idx="1">
                  <c:v>Agentenenscheidungen nachvollziehbar</c:v>
                </c:pt>
                <c:pt idx="2">
                  <c:v>Roter Faden bleibt erhalten</c:v>
                </c:pt>
                <c:pt idx="3">
                  <c:v>Unvorhersehbarkeit positiv</c:v>
                </c:pt>
                <c:pt idx="4">
                  <c:v>Bildkonsistenz wiederkehrender Charaktere</c:v>
                </c:pt>
                <c:pt idx="5">
                  <c:v>Persona-Impact deutlich </c:v>
                </c:pt>
                <c:pt idx="6">
                  <c:v>Dialoge unterscheiden sich </c:v>
                </c:pt>
              </c:strCache>
            </c:strRef>
          </c:cat>
          <c:val>
            <c:numRef>
              <c:f>Tabelle1!$B$2:$B$8</c:f>
              <c:numCache>
                <c:formatCode>General</c:formatCode>
                <c:ptCount val="7"/>
                <c:pt idx="0">
                  <c:v>4.5</c:v>
                </c:pt>
                <c:pt idx="1">
                  <c:v>4.25</c:v>
                </c:pt>
                <c:pt idx="2">
                  <c:v>4.25</c:v>
                </c:pt>
                <c:pt idx="3">
                  <c:v>4.25</c:v>
                </c:pt>
                <c:pt idx="4">
                  <c:v>2.88</c:v>
                </c:pt>
                <c:pt idx="5">
                  <c:v>3.13</c:v>
                </c:pt>
                <c:pt idx="6">
                  <c:v>3.63</c:v>
                </c:pt>
              </c:numCache>
            </c:numRef>
          </c:val>
          <c:extLst>
            <c:ext xmlns:c16="http://schemas.microsoft.com/office/drawing/2014/chart" uri="{C3380CC4-5D6E-409C-BE32-E72D297353CC}">
              <c16:uniqueId val="{00000000-119F-41DD-BC31-FECF06BBFB5B}"/>
            </c:ext>
          </c:extLst>
        </c:ser>
        <c:ser>
          <c:idx val="1"/>
          <c:order val="1"/>
          <c:tx>
            <c:strRef>
              <c:f>Tabelle1!$C$1</c:f>
              <c:strCache>
                <c:ptCount val="1"/>
                <c:pt idx="0">
                  <c:v>Datenreihe 2</c:v>
                </c:pt>
              </c:strCache>
            </c:strRef>
          </c:tx>
          <c:spPr>
            <a:solidFill>
              <a:schemeClr val="accent2"/>
            </a:solidFill>
            <a:ln>
              <a:noFill/>
            </a:ln>
            <a:effectLst/>
          </c:spPr>
          <c:invertIfNegative val="0"/>
          <c:cat>
            <c:strRef>
              <c:f>Tabelle1!$A$2:$A$8</c:f>
              <c:strCache>
                <c:ptCount val="7"/>
                <c:pt idx="0">
                  <c:v>Reaktionen wirken authentisch</c:v>
                </c:pt>
                <c:pt idx="1">
                  <c:v>Agentenenscheidungen nachvollziehbar</c:v>
                </c:pt>
                <c:pt idx="2">
                  <c:v>Roter Faden bleibt erhalten</c:v>
                </c:pt>
                <c:pt idx="3">
                  <c:v>Unvorhersehbarkeit positiv</c:v>
                </c:pt>
                <c:pt idx="4">
                  <c:v>Bildkonsistenz wiederkehrender Charaktere</c:v>
                </c:pt>
                <c:pt idx="5">
                  <c:v>Persona-Impact deutlich </c:v>
                </c:pt>
                <c:pt idx="6">
                  <c:v>Dialoge unterscheiden sich </c:v>
                </c:pt>
              </c:strCache>
            </c:strRef>
          </c:cat>
          <c:val>
            <c:numRef>
              <c:f>Tabelle1!$C$2:$C$8</c:f>
              <c:numCache>
                <c:formatCode>General</c:formatCode>
                <c:ptCount val="7"/>
              </c:numCache>
            </c:numRef>
          </c:val>
          <c:extLst>
            <c:ext xmlns:c16="http://schemas.microsoft.com/office/drawing/2014/chart" uri="{C3380CC4-5D6E-409C-BE32-E72D297353CC}">
              <c16:uniqueId val="{00000001-119F-41DD-BC31-FECF06BBFB5B}"/>
            </c:ext>
          </c:extLst>
        </c:ser>
        <c:ser>
          <c:idx val="2"/>
          <c:order val="2"/>
          <c:tx>
            <c:strRef>
              <c:f>Tabelle1!$D$1</c:f>
              <c:strCache>
                <c:ptCount val="1"/>
                <c:pt idx="0">
                  <c:v>Datenreihe 3</c:v>
                </c:pt>
              </c:strCache>
            </c:strRef>
          </c:tx>
          <c:spPr>
            <a:solidFill>
              <a:schemeClr val="accent3"/>
            </a:solidFill>
            <a:ln>
              <a:noFill/>
            </a:ln>
            <a:effectLst/>
          </c:spPr>
          <c:invertIfNegative val="0"/>
          <c:cat>
            <c:strRef>
              <c:f>Tabelle1!$A$2:$A$8</c:f>
              <c:strCache>
                <c:ptCount val="7"/>
                <c:pt idx="0">
                  <c:v>Reaktionen wirken authentisch</c:v>
                </c:pt>
                <c:pt idx="1">
                  <c:v>Agentenenscheidungen nachvollziehbar</c:v>
                </c:pt>
                <c:pt idx="2">
                  <c:v>Roter Faden bleibt erhalten</c:v>
                </c:pt>
                <c:pt idx="3">
                  <c:v>Unvorhersehbarkeit positiv</c:v>
                </c:pt>
                <c:pt idx="4">
                  <c:v>Bildkonsistenz wiederkehrender Charaktere</c:v>
                </c:pt>
                <c:pt idx="5">
                  <c:v>Persona-Impact deutlich </c:v>
                </c:pt>
                <c:pt idx="6">
                  <c:v>Dialoge unterscheiden sich </c:v>
                </c:pt>
              </c:strCache>
            </c:strRef>
          </c:cat>
          <c:val>
            <c:numRef>
              <c:f>Tabelle1!$D$2:$D$8</c:f>
              <c:numCache>
                <c:formatCode>General</c:formatCode>
                <c:ptCount val="7"/>
              </c:numCache>
            </c:numRef>
          </c:val>
          <c:extLst>
            <c:ext xmlns:c16="http://schemas.microsoft.com/office/drawing/2014/chart" uri="{C3380CC4-5D6E-409C-BE32-E72D297353CC}">
              <c16:uniqueId val="{00000002-119F-41DD-BC31-FECF06BBFB5B}"/>
            </c:ext>
          </c:extLst>
        </c:ser>
        <c:dLbls>
          <c:showLegendKey val="0"/>
          <c:showVal val="0"/>
          <c:showCatName val="0"/>
          <c:showSerName val="0"/>
          <c:showPercent val="0"/>
          <c:showBubbleSize val="0"/>
        </c:dLbls>
        <c:gapWidth val="182"/>
        <c:axId val="732799624"/>
        <c:axId val="732801784"/>
      </c:barChart>
      <c:catAx>
        <c:axId val="73279962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de-DE"/>
          </a:p>
        </c:txPr>
        <c:crossAx val="732801784"/>
        <c:crosses val="autoZero"/>
        <c:auto val="1"/>
        <c:lblAlgn val="ctr"/>
        <c:lblOffset val="100"/>
        <c:noMultiLvlLbl val="0"/>
      </c:catAx>
      <c:valAx>
        <c:axId val="73280178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de-DE"/>
          </a:p>
        </c:txPr>
        <c:crossAx val="732799624"/>
        <c:crosses val="autoZero"/>
        <c:crossBetween val="between"/>
      </c:valAx>
      <c:spPr>
        <a:noFill/>
        <a:ln>
          <a:noFill/>
        </a:ln>
        <a:effectLst/>
      </c:spPr>
    </c:plotArea>
    <c:legend>
      <c:legendPos val="b"/>
      <c:legendEntry>
        <c:idx val="0"/>
        <c:delete val="1"/>
      </c:legendEntry>
      <c:legendEntry>
        <c:idx val="1"/>
        <c:delete val="1"/>
      </c:legendEntry>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de-D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modernComment_145_43FF7D60.xml><?xml version="1.0" encoding="utf-8"?>
<p188:cmLst xmlns:a="http://schemas.openxmlformats.org/drawingml/2006/main" xmlns:r="http://schemas.openxmlformats.org/officeDocument/2006/relationships" xmlns:p188="http://schemas.microsoft.com/office/powerpoint/2018/8/main">
  <p188:cm id="{5280D7E5-E00B-4E96-AF1C-28A09AAAA83F}" authorId="{868DAD53-DCE0-163D-8D1E-178936275A9F}" created="2026-01-18T11:17:19.910">
    <pc:sldMkLst xmlns:pc="http://schemas.microsoft.com/office/powerpoint/2013/main/command">
      <pc:docMk/>
      <pc:sldMk cId="1140817248" sldId="325"/>
    </pc:sldMkLst>
    <p188:txBody>
      <a:bodyPr/>
      <a:lstStyle/>
      <a:p>
        <a:r>
          <a:rPr lang="de-DE"/>
          <a:t>AM</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17463BAC-B972-A035-1E54-C317AC35594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a:extLst>
              <a:ext uri="{FF2B5EF4-FFF2-40B4-BE49-F238E27FC236}">
                <a16:creationId xmlns:a16="http://schemas.microsoft.com/office/drawing/2014/main" id="{8FD3D43B-AB98-7E36-8538-13440FCDEA4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03CC89-F486-4149-963B-CEF1E530B0D7}" type="datetimeFigureOut">
              <a:rPr lang="de-DE" smtClean="0"/>
              <a:t>18.01.2026</a:t>
            </a:fld>
            <a:endParaRPr lang="de-DE"/>
          </a:p>
        </p:txBody>
      </p:sp>
      <p:sp>
        <p:nvSpPr>
          <p:cNvPr id="4" name="Fußzeilenplatzhalter 3">
            <a:extLst>
              <a:ext uri="{FF2B5EF4-FFF2-40B4-BE49-F238E27FC236}">
                <a16:creationId xmlns:a16="http://schemas.microsoft.com/office/drawing/2014/main" id="{630FF4B1-AE99-79B9-6E71-E35AE3353A4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a:extLst>
              <a:ext uri="{FF2B5EF4-FFF2-40B4-BE49-F238E27FC236}">
                <a16:creationId xmlns:a16="http://schemas.microsoft.com/office/drawing/2014/main" id="{4D94F116-7E23-B0BD-C5DB-4450FDF7079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712633F-DD78-554D-AA22-225199D6C8C3}" type="slidenum">
              <a:rPr lang="de-DE" smtClean="0"/>
              <a:t>‹Nr.›</a:t>
            </a:fld>
            <a:endParaRPr lang="de-DE"/>
          </a:p>
        </p:txBody>
      </p:sp>
    </p:spTree>
    <p:extLst>
      <p:ext uri="{BB962C8B-B14F-4D97-AF65-F5344CB8AC3E}">
        <p14:creationId xmlns:p14="http://schemas.microsoft.com/office/powerpoint/2010/main" val="1314399159"/>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image1.png>
</file>

<file path=ppt/media/image10.jpeg>
</file>

<file path=ppt/media/image11.jpeg>
</file>

<file path=ppt/media/image12.png>
</file>

<file path=ppt/media/image13.png>
</file>

<file path=ppt/media/image14.jpeg>
</file>

<file path=ppt/media/image15.jpeg>
</file>

<file path=ppt/media/image16.png>
</file>

<file path=ppt/media/image17.png>
</file>

<file path=ppt/media/image18.png>
</file>

<file path=ppt/media/image19.svg>
</file>

<file path=ppt/media/image2.svg>
</file>

<file path=ppt/media/image20.png>
</file>

<file path=ppt/media/image21.svg>
</file>

<file path=ppt/media/image22.png>
</file>

<file path=ppt/media/image23.svg>
</file>

<file path=ppt/media/image24.png>
</file>

<file path=ppt/media/image25.png>
</file>

<file path=ppt/media/image26.png>
</file>

<file path=ppt/media/image27.png>
</file>

<file path=ppt/media/image28.sv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49.pn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343C41-010F-D44C-B4F7-743C1B85D962}" type="datetimeFigureOut">
              <a:rPr lang="de-DE" smtClean="0"/>
              <a:t>18.01.2026</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F69DBA-958F-4549-A327-4B684530B580}" type="slidenum">
              <a:rPr lang="de-DE" smtClean="0"/>
              <a:t>‹Nr.›</a:t>
            </a:fld>
            <a:endParaRPr lang="de-DE"/>
          </a:p>
        </p:txBody>
      </p:sp>
    </p:spTree>
    <p:extLst>
      <p:ext uri="{BB962C8B-B14F-4D97-AF65-F5344CB8AC3E}">
        <p14:creationId xmlns:p14="http://schemas.microsoft.com/office/powerpoint/2010/main" val="1002920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kern="1200" dirty="0">
                <a:solidFill>
                  <a:schemeClr val="tx1"/>
                </a:solidFill>
                <a:effectLst/>
                <a:latin typeface="+mn-lt"/>
                <a:ea typeface="+mn-ea"/>
                <a:cs typeface="+mn-cs"/>
              </a:rPr>
              <a:t>Start (Inspiration und Use Case)</a:t>
            </a:r>
            <a:endParaRPr lang="de-DE" sz="1200" kern="1200" dirty="0">
              <a:solidFill>
                <a:schemeClr val="tx1"/>
              </a:solidFill>
              <a:effectLst/>
              <a:latin typeface="+mn-lt"/>
              <a:ea typeface="+mn-ea"/>
              <a:cs typeface="+mn-cs"/>
            </a:endParaRPr>
          </a:p>
          <a:p>
            <a:r>
              <a:rPr lang="de-DE" sz="1200" kern="1200" dirty="0">
                <a:solidFill>
                  <a:schemeClr val="tx1"/>
                </a:solidFill>
                <a:effectLst/>
                <a:latin typeface="+mn-lt"/>
                <a:ea typeface="+mn-ea"/>
                <a:cs typeface="+mn-cs"/>
              </a:rPr>
              <a:t>Vielleicht habt ihr sowas auch als Kind gemacht. Ihr hattet Bilder von Menschen bzw. Tieren und Umgebungen und habt daraus eine Geschichte erstellt. Die Inspiration für unser Projekt war das Spiel „Geschichtenerfinder“. Das Konzept dahinter ist eigentlich ziemlich einfach, die Spieler nutzen Kärtchen mit Abbildungen von Personen, Tieren und Umgebungen und können daraus ihre Geschichte entwickeln. </a:t>
            </a:r>
            <a:endParaRPr lang="de-DE" dirty="0"/>
          </a:p>
        </p:txBody>
      </p:sp>
      <p:sp>
        <p:nvSpPr>
          <p:cNvPr id="4" name="Foliennummernplatzhalter 3"/>
          <p:cNvSpPr>
            <a:spLocks noGrp="1"/>
          </p:cNvSpPr>
          <p:nvPr>
            <p:ph type="sldNum" sz="quarter" idx="5"/>
          </p:nvPr>
        </p:nvSpPr>
        <p:spPr/>
        <p:txBody>
          <a:bodyPr/>
          <a:lstStyle/>
          <a:p>
            <a:fld id="{70F69DBA-958F-4549-A327-4B684530B580}" type="slidenum">
              <a:rPr lang="de-DE" smtClean="0"/>
              <a:t>2</a:t>
            </a:fld>
            <a:endParaRPr lang="de-DE"/>
          </a:p>
        </p:txBody>
      </p:sp>
    </p:spTree>
    <p:extLst>
      <p:ext uri="{BB962C8B-B14F-4D97-AF65-F5344CB8AC3E}">
        <p14:creationId xmlns:p14="http://schemas.microsoft.com/office/powerpoint/2010/main" val="10500717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70479D-A26F-3A47-0107-17311487006B}"/>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77E903E9-E197-0358-C85B-B70C0F3DDADE}"/>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FFB15486-B377-BE95-FF2A-7AD2FC9F242F}"/>
              </a:ext>
            </a:extLst>
          </p:cNvPr>
          <p:cNvSpPr>
            <a:spLocks noGrp="1"/>
          </p:cNvSpPr>
          <p:nvPr>
            <p:ph type="body" idx="1"/>
          </p:nvPr>
        </p:nvSpPr>
        <p:spPr/>
        <p:txBody>
          <a:bodyPr/>
          <a:lstStyle/>
          <a:p>
            <a:r>
              <a:rPr lang="de-DE"/>
              <a:t>mg</a:t>
            </a:r>
          </a:p>
        </p:txBody>
      </p:sp>
      <p:sp>
        <p:nvSpPr>
          <p:cNvPr id="4" name="Foliennummernplatzhalter 3">
            <a:extLst>
              <a:ext uri="{FF2B5EF4-FFF2-40B4-BE49-F238E27FC236}">
                <a16:creationId xmlns:a16="http://schemas.microsoft.com/office/drawing/2014/main" id="{FF304414-42F4-9580-5B46-4E8FEBBF329E}"/>
              </a:ext>
            </a:extLst>
          </p:cNvPr>
          <p:cNvSpPr>
            <a:spLocks noGrp="1"/>
          </p:cNvSpPr>
          <p:nvPr>
            <p:ph type="sldNum" sz="quarter" idx="5"/>
          </p:nvPr>
        </p:nvSpPr>
        <p:spPr/>
        <p:txBody>
          <a:bodyPr/>
          <a:lstStyle/>
          <a:p>
            <a:fld id="{70F69DBA-958F-4549-A327-4B684530B580}" type="slidenum">
              <a:rPr lang="de-DE" smtClean="0"/>
              <a:t>11</a:t>
            </a:fld>
            <a:endParaRPr lang="de-DE"/>
          </a:p>
        </p:txBody>
      </p:sp>
    </p:spTree>
    <p:extLst>
      <p:ext uri="{BB962C8B-B14F-4D97-AF65-F5344CB8AC3E}">
        <p14:creationId xmlns:p14="http://schemas.microsoft.com/office/powerpoint/2010/main" val="17639431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0F7C4E-94F9-4583-0259-D5A020C6CF7E}"/>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36CEAEDC-D9AF-5517-9086-7396E7FDEEE0}"/>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D977812D-BDF9-02FF-A4E7-F0D50A269421}"/>
              </a:ext>
            </a:extLst>
          </p:cNvPr>
          <p:cNvSpPr>
            <a:spLocks noGrp="1"/>
          </p:cNvSpPr>
          <p:nvPr>
            <p:ph type="body" idx="1"/>
          </p:nvPr>
        </p:nvSpPr>
        <p:spPr/>
        <p:txBody>
          <a:bodyPr/>
          <a:lstStyle/>
          <a:p>
            <a:r>
              <a:rPr lang="de-DE" dirty="0"/>
              <a:t>Am</a:t>
            </a: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kern="1200" dirty="0">
                <a:solidFill>
                  <a:schemeClr val="tx1"/>
                </a:solidFill>
                <a:effectLst/>
                <a:latin typeface="+mn-lt"/>
                <a:ea typeface="+mn-ea"/>
                <a:cs typeface="+mn-cs"/>
              </a:rPr>
              <a:t>Beim Illustrator hatten wir immer mal wieder das Problem, das Bilder nicht generiert werden konnten, da sie gegen die Richtlinien von DALL-E verstießen, obwohl im Text augenscheinlich nichts dergleichen aufgetaucht ist. Aber nichts desto trotz wurden keine Bilder generiert , weshalb wir den Prompt so umgeschrieben haben, dass die Bilder für ein Kinderbuch sein sollen und weitere Regeln, dass urheberrechtlich geschützte Namen vermieden werden sollen, da sonst auch kein Bild generiert wird und auch Begriffe die als Gewalt oder Anzüglichkeit missverstanden werden könnten vermieden werden sollen. In der Form hat das dann auch in den meisten Fällen gut funktioniert.</a:t>
            </a:r>
          </a:p>
          <a:p>
            <a:endParaRPr lang="de-DE" dirty="0"/>
          </a:p>
        </p:txBody>
      </p:sp>
      <p:sp>
        <p:nvSpPr>
          <p:cNvPr id="4" name="Foliennummernplatzhalter 3">
            <a:extLst>
              <a:ext uri="{FF2B5EF4-FFF2-40B4-BE49-F238E27FC236}">
                <a16:creationId xmlns:a16="http://schemas.microsoft.com/office/drawing/2014/main" id="{831DAF43-AFCC-E95B-5FC5-5A6659CD2B4A}"/>
              </a:ext>
            </a:extLst>
          </p:cNvPr>
          <p:cNvSpPr>
            <a:spLocks noGrp="1"/>
          </p:cNvSpPr>
          <p:nvPr>
            <p:ph type="sldNum" sz="quarter" idx="5"/>
          </p:nvPr>
        </p:nvSpPr>
        <p:spPr/>
        <p:txBody>
          <a:bodyPr/>
          <a:lstStyle/>
          <a:p>
            <a:fld id="{70F69DBA-958F-4549-A327-4B684530B580}" type="slidenum">
              <a:rPr lang="de-DE" smtClean="0"/>
              <a:t>12</a:t>
            </a:fld>
            <a:endParaRPr lang="de-DE"/>
          </a:p>
        </p:txBody>
      </p:sp>
    </p:spTree>
    <p:extLst>
      <p:ext uri="{BB962C8B-B14F-4D97-AF65-F5344CB8AC3E}">
        <p14:creationId xmlns:p14="http://schemas.microsoft.com/office/powerpoint/2010/main" val="32258844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84B66A-9097-5386-1919-8C944CB58660}"/>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361ADB32-D954-CF73-D370-605280BC12DE}"/>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A9A30757-9914-B99A-261E-267B1D5F4890}"/>
              </a:ext>
            </a:extLst>
          </p:cNvPr>
          <p:cNvSpPr>
            <a:spLocks noGrp="1"/>
          </p:cNvSpPr>
          <p:nvPr>
            <p:ph type="body" idx="1"/>
          </p:nvPr>
        </p:nvSpPr>
        <p:spPr/>
        <p:txBody>
          <a:bodyPr/>
          <a:lstStyle/>
          <a:p>
            <a:r>
              <a:rPr lang="de-DE"/>
              <a:t>mg</a:t>
            </a:r>
          </a:p>
        </p:txBody>
      </p:sp>
      <p:sp>
        <p:nvSpPr>
          <p:cNvPr id="4" name="Foliennummernplatzhalter 3">
            <a:extLst>
              <a:ext uri="{FF2B5EF4-FFF2-40B4-BE49-F238E27FC236}">
                <a16:creationId xmlns:a16="http://schemas.microsoft.com/office/drawing/2014/main" id="{A126DFCE-C981-40D9-20DF-00DC6B8A360A}"/>
              </a:ext>
            </a:extLst>
          </p:cNvPr>
          <p:cNvSpPr>
            <a:spLocks noGrp="1"/>
          </p:cNvSpPr>
          <p:nvPr>
            <p:ph type="sldNum" sz="quarter" idx="5"/>
          </p:nvPr>
        </p:nvSpPr>
        <p:spPr/>
        <p:txBody>
          <a:bodyPr/>
          <a:lstStyle/>
          <a:p>
            <a:fld id="{70F69DBA-958F-4549-A327-4B684530B580}" type="slidenum">
              <a:rPr lang="de-DE" smtClean="0"/>
              <a:t>13</a:t>
            </a:fld>
            <a:endParaRPr lang="de-DE"/>
          </a:p>
        </p:txBody>
      </p:sp>
    </p:spTree>
    <p:extLst>
      <p:ext uri="{BB962C8B-B14F-4D97-AF65-F5344CB8AC3E}">
        <p14:creationId xmlns:p14="http://schemas.microsoft.com/office/powerpoint/2010/main" val="16006021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CB9D50-66D2-BEB9-1C7B-41665210E4D0}"/>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70954C35-C091-470E-67AC-AC95823E10F0}"/>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B532AA2B-9B0F-7702-CF60-71FC5A099C7F}"/>
              </a:ext>
            </a:extLst>
          </p:cNvPr>
          <p:cNvSpPr>
            <a:spLocks noGrp="1"/>
          </p:cNvSpPr>
          <p:nvPr>
            <p:ph type="body" idx="1"/>
          </p:nvPr>
        </p:nvSpPr>
        <p:spPr/>
        <p:txBody>
          <a:bodyPr/>
          <a:lstStyle/>
          <a:p>
            <a:r>
              <a:rPr lang="de-DE" dirty="0"/>
              <a:t>Am</a:t>
            </a:r>
          </a:p>
          <a:p>
            <a:endParaRPr lang="de-DE" dirty="0"/>
          </a:p>
        </p:txBody>
      </p:sp>
      <p:sp>
        <p:nvSpPr>
          <p:cNvPr id="4" name="Foliennummernplatzhalter 3">
            <a:extLst>
              <a:ext uri="{FF2B5EF4-FFF2-40B4-BE49-F238E27FC236}">
                <a16:creationId xmlns:a16="http://schemas.microsoft.com/office/drawing/2014/main" id="{DD336DA0-7001-2CE2-B2E5-1EDE819EC7C4}"/>
              </a:ext>
            </a:extLst>
          </p:cNvPr>
          <p:cNvSpPr>
            <a:spLocks noGrp="1"/>
          </p:cNvSpPr>
          <p:nvPr>
            <p:ph type="sldNum" sz="quarter" idx="5"/>
          </p:nvPr>
        </p:nvSpPr>
        <p:spPr/>
        <p:txBody>
          <a:bodyPr/>
          <a:lstStyle/>
          <a:p>
            <a:fld id="{70F69DBA-958F-4549-A327-4B684530B580}" type="slidenum">
              <a:rPr lang="de-DE" smtClean="0"/>
              <a:t>14</a:t>
            </a:fld>
            <a:endParaRPr lang="de-DE"/>
          </a:p>
        </p:txBody>
      </p:sp>
    </p:spTree>
    <p:extLst>
      <p:ext uri="{BB962C8B-B14F-4D97-AF65-F5344CB8AC3E}">
        <p14:creationId xmlns:p14="http://schemas.microsoft.com/office/powerpoint/2010/main" val="42714916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51DC30-8CB3-A490-5427-68531AC04E54}"/>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EADCF329-5E95-62B3-B20B-3CF9B71352BD}"/>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EED4DE30-2CC0-FBA2-70E5-12249F2B2660}"/>
              </a:ext>
            </a:extLst>
          </p:cNvPr>
          <p:cNvSpPr>
            <a:spLocks noGrp="1"/>
          </p:cNvSpPr>
          <p:nvPr>
            <p:ph type="body" idx="1"/>
          </p:nvPr>
        </p:nvSpPr>
        <p:spPr/>
        <p:txBody>
          <a:bodyPr/>
          <a:lstStyle/>
          <a:p>
            <a:r>
              <a:rPr lang="de-DE" dirty="0"/>
              <a:t>am</a:t>
            </a:r>
          </a:p>
        </p:txBody>
      </p:sp>
      <p:sp>
        <p:nvSpPr>
          <p:cNvPr id="4" name="Foliennummernplatzhalter 3">
            <a:extLst>
              <a:ext uri="{FF2B5EF4-FFF2-40B4-BE49-F238E27FC236}">
                <a16:creationId xmlns:a16="http://schemas.microsoft.com/office/drawing/2014/main" id="{B08DFF63-1A9B-97D4-9DD6-F4E87C731592}"/>
              </a:ext>
            </a:extLst>
          </p:cNvPr>
          <p:cNvSpPr>
            <a:spLocks noGrp="1"/>
          </p:cNvSpPr>
          <p:nvPr>
            <p:ph type="sldNum" sz="quarter" idx="5"/>
          </p:nvPr>
        </p:nvSpPr>
        <p:spPr/>
        <p:txBody>
          <a:bodyPr/>
          <a:lstStyle/>
          <a:p>
            <a:fld id="{70F69DBA-958F-4549-A327-4B684530B580}" type="slidenum">
              <a:rPr lang="de-DE" smtClean="0"/>
              <a:t>15</a:t>
            </a:fld>
            <a:endParaRPr lang="de-DE"/>
          </a:p>
        </p:txBody>
      </p:sp>
    </p:spTree>
    <p:extLst>
      <p:ext uri="{BB962C8B-B14F-4D97-AF65-F5344CB8AC3E}">
        <p14:creationId xmlns:p14="http://schemas.microsoft.com/office/powerpoint/2010/main" val="22160631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8953D0-0D11-2925-01D3-76BFE3879696}"/>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F5FDCF4E-4DE5-B02B-79F3-20FB770CFCFA}"/>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DDE9679E-3F6E-B2E8-5DF2-7F505F015C06}"/>
              </a:ext>
            </a:extLst>
          </p:cNvPr>
          <p:cNvSpPr>
            <a:spLocks noGrp="1"/>
          </p:cNvSpPr>
          <p:nvPr>
            <p:ph type="body" idx="1"/>
          </p:nvPr>
        </p:nvSpPr>
        <p:spPr/>
        <p:txBody>
          <a:bodyPr/>
          <a:lstStyle/>
          <a:p>
            <a:r>
              <a:rPr lang="de-DE" dirty="0"/>
              <a:t>Am</a:t>
            </a:r>
          </a:p>
          <a:p>
            <a:r>
              <a:rPr lang="de-DE" sz="1200" kern="1200" dirty="0">
                <a:solidFill>
                  <a:schemeClr val="tx1"/>
                </a:solidFill>
                <a:effectLst/>
                <a:latin typeface="+mn-lt"/>
                <a:ea typeface="+mn-ea"/>
                <a:cs typeface="+mn-cs"/>
              </a:rPr>
              <a:t>Next </a:t>
            </a:r>
            <a:r>
              <a:rPr lang="de-DE" sz="1200" kern="1200" dirty="0" err="1">
                <a:solidFill>
                  <a:schemeClr val="tx1"/>
                </a:solidFill>
                <a:effectLst/>
                <a:latin typeface="+mn-lt"/>
                <a:ea typeface="+mn-ea"/>
                <a:cs typeface="+mn-cs"/>
              </a:rPr>
              <a:t>Steps</a:t>
            </a:r>
            <a:endParaRPr lang="de-DE" sz="1200" kern="1200" dirty="0">
              <a:solidFill>
                <a:schemeClr val="tx1"/>
              </a:solidFill>
              <a:effectLst/>
              <a:latin typeface="+mn-lt"/>
              <a:ea typeface="+mn-ea"/>
              <a:cs typeface="+mn-cs"/>
            </a:endParaRPr>
          </a:p>
          <a:p>
            <a:r>
              <a:rPr lang="de-DE" sz="1200" kern="1200" dirty="0">
                <a:solidFill>
                  <a:schemeClr val="tx1"/>
                </a:solidFill>
                <a:effectLst/>
                <a:latin typeface="+mn-lt"/>
                <a:ea typeface="+mn-ea"/>
                <a:cs typeface="+mn-cs"/>
              </a:rPr>
              <a:t>Zum Schluss noch die nächsten Schritte, also was man verbessern könnte. Erstens die Dramaturgie. Der Benutzer kann zwar Einfluss auf den Spannungsbogen nehmen, wodurch die Geschichte sowohl schneller als auch langsamer zum Ende kommt, wenn er dies allerdings nicht tut geht die Geschichte endlos.</a:t>
            </a:r>
          </a:p>
          <a:p>
            <a:r>
              <a:rPr lang="de-DE" sz="1200" kern="1200" dirty="0">
                <a:solidFill>
                  <a:schemeClr val="tx1"/>
                </a:solidFill>
                <a:effectLst/>
                <a:latin typeface="+mn-lt"/>
                <a:ea typeface="+mn-ea"/>
                <a:cs typeface="+mn-cs"/>
              </a:rPr>
              <a:t>Auch könnte das Eingreifen durch den User noch verbessert werden, indem man Eingriffe gezielter macht (</a:t>
            </a:r>
            <a:r>
              <a:rPr lang="de-DE" sz="1200" kern="1200" dirty="0" err="1">
                <a:solidFill>
                  <a:schemeClr val="tx1"/>
                </a:solidFill>
                <a:effectLst/>
                <a:latin typeface="+mn-lt"/>
                <a:ea typeface="+mn-ea"/>
                <a:cs typeface="+mn-cs"/>
              </a:rPr>
              <a:t>z.b.</a:t>
            </a:r>
            <a:r>
              <a:rPr lang="de-DE" sz="1200" kern="1200" dirty="0">
                <a:solidFill>
                  <a:schemeClr val="tx1"/>
                </a:solidFill>
                <a:effectLst/>
                <a:latin typeface="+mn-lt"/>
                <a:ea typeface="+mn-ea"/>
                <a:cs typeface="+mn-cs"/>
              </a:rPr>
              <a:t> mit verschiedenen Kategorien „Plot-twist, Gefahr erhöhen, Nebenquest) und auch die Eingriffsstärke definieren.</a:t>
            </a:r>
          </a:p>
          <a:p>
            <a:r>
              <a:rPr lang="de-DE" sz="1200" kern="1200" dirty="0">
                <a:solidFill>
                  <a:schemeClr val="tx1"/>
                </a:solidFill>
                <a:effectLst/>
                <a:latin typeface="+mn-lt"/>
                <a:ea typeface="+mn-ea"/>
                <a:cs typeface="+mn-cs"/>
              </a:rPr>
              <a:t>Ein weiterer Punkt dass auch die visuelle Kontrolle verbessert werden sollt. D. h. Charaktere sollen über mehrere Bilder hinweg konsistent sein.</a:t>
            </a:r>
          </a:p>
          <a:p>
            <a:r>
              <a:rPr lang="de-DE" sz="1200" kern="1200" dirty="0">
                <a:solidFill>
                  <a:schemeClr val="tx1"/>
                </a:solidFill>
                <a:effectLst/>
                <a:latin typeface="+mn-lt"/>
                <a:ea typeface="+mn-ea"/>
                <a:cs typeface="+mn-cs"/>
              </a:rPr>
              <a:t>Dann sollten auch noch Punkte aus der Befragung miteinfließen und zwar, dass sich die </a:t>
            </a:r>
            <a:r>
              <a:rPr lang="de-DE" sz="1200" kern="1200" dirty="0" err="1">
                <a:solidFill>
                  <a:schemeClr val="tx1"/>
                </a:solidFill>
                <a:effectLst/>
                <a:latin typeface="+mn-lt"/>
                <a:ea typeface="+mn-ea"/>
                <a:cs typeface="+mn-cs"/>
              </a:rPr>
              <a:t>Protsgonisten</a:t>
            </a:r>
            <a:r>
              <a:rPr lang="de-DE" sz="1200" kern="1200" dirty="0">
                <a:solidFill>
                  <a:schemeClr val="tx1"/>
                </a:solidFill>
                <a:effectLst/>
                <a:latin typeface="+mn-lt"/>
                <a:ea typeface="+mn-ea"/>
                <a:cs typeface="+mn-cs"/>
              </a:rPr>
              <a:t> in der Geschichte deutlicher in Tonfall und Wortwahl unterscheiden sollten. Und dass die Parameter einer Persona für Benutzer sichtbarer gemacht werden sollen. </a:t>
            </a:r>
          </a:p>
          <a:p>
            <a:r>
              <a:rPr lang="de-DE" sz="1200" kern="1200" dirty="0">
                <a:solidFill>
                  <a:schemeClr val="tx1"/>
                </a:solidFill>
                <a:effectLst/>
                <a:latin typeface="+mn-lt"/>
                <a:ea typeface="+mn-ea"/>
                <a:cs typeface="+mn-cs"/>
              </a:rPr>
              <a:t>Und ein letzter Punkt wäre der weitere Ausbau des </a:t>
            </a:r>
            <a:r>
              <a:rPr lang="de-DE" sz="1200" kern="1200" dirty="0" err="1">
                <a:solidFill>
                  <a:schemeClr val="tx1"/>
                </a:solidFill>
                <a:effectLst/>
                <a:latin typeface="+mn-lt"/>
                <a:ea typeface="+mn-ea"/>
                <a:cs typeface="+mn-cs"/>
              </a:rPr>
              <a:t>Frontends</a:t>
            </a:r>
            <a:r>
              <a:rPr lang="de-DE" sz="1200" kern="1200" dirty="0">
                <a:solidFill>
                  <a:schemeClr val="tx1"/>
                </a:solidFill>
                <a:effectLst/>
                <a:latin typeface="+mn-lt"/>
                <a:ea typeface="+mn-ea"/>
                <a:cs typeface="+mn-cs"/>
              </a:rPr>
              <a:t>, da es ja doch ziemlich einfach gehalten ist und jetzt nicht so viele Funktionen besitzt.</a:t>
            </a:r>
          </a:p>
          <a:p>
            <a:endParaRPr lang="de-DE" dirty="0"/>
          </a:p>
        </p:txBody>
      </p:sp>
      <p:sp>
        <p:nvSpPr>
          <p:cNvPr id="4" name="Foliennummernplatzhalter 3">
            <a:extLst>
              <a:ext uri="{FF2B5EF4-FFF2-40B4-BE49-F238E27FC236}">
                <a16:creationId xmlns:a16="http://schemas.microsoft.com/office/drawing/2014/main" id="{50CD0A3F-FB5F-2D00-4D58-A6FAB0F2EA40}"/>
              </a:ext>
            </a:extLst>
          </p:cNvPr>
          <p:cNvSpPr>
            <a:spLocks noGrp="1"/>
          </p:cNvSpPr>
          <p:nvPr>
            <p:ph type="sldNum" sz="quarter" idx="5"/>
          </p:nvPr>
        </p:nvSpPr>
        <p:spPr/>
        <p:txBody>
          <a:bodyPr/>
          <a:lstStyle/>
          <a:p>
            <a:fld id="{70F69DBA-958F-4549-A327-4B684530B580}" type="slidenum">
              <a:rPr lang="de-DE" smtClean="0"/>
              <a:t>16</a:t>
            </a:fld>
            <a:endParaRPr lang="de-DE"/>
          </a:p>
        </p:txBody>
      </p:sp>
    </p:spTree>
    <p:extLst>
      <p:ext uri="{BB962C8B-B14F-4D97-AF65-F5344CB8AC3E}">
        <p14:creationId xmlns:p14="http://schemas.microsoft.com/office/powerpoint/2010/main" val="4771239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0F69DBA-958F-4549-A327-4B684530B580}" type="slidenum">
              <a:rPr lang="de-DE" smtClean="0"/>
              <a:t>19</a:t>
            </a:fld>
            <a:endParaRPr lang="de-DE"/>
          </a:p>
        </p:txBody>
      </p:sp>
    </p:spTree>
    <p:extLst>
      <p:ext uri="{BB962C8B-B14F-4D97-AF65-F5344CB8AC3E}">
        <p14:creationId xmlns:p14="http://schemas.microsoft.com/office/powerpoint/2010/main" val="38337539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C164B8-C445-4993-CDE7-C9B91E1BBBA2}"/>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8FE7C68A-84F0-167B-9BB4-D24903D036A5}"/>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92A527D4-A83F-6F6D-CAFC-28E3C8FC298D}"/>
              </a:ext>
            </a:extLst>
          </p:cNvPr>
          <p:cNvSpPr>
            <a:spLocks noGrp="1"/>
          </p:cNvSpPr>
          <p:nvPr>
            <p:ph type="body" idx="1"/>
          </p:nvPr>
        </p:nvSpPr>
        <p:spPr/>
        <p:txBody>
          <a:bodyPr/>
          <a:lstStyle/>
          <a:p>
            <a:endParaRPr lang="de-DE"/>
          </a:p>
        </p:txBody>
      </p:sp>
      <p:sp>
        <p:nvSpPr>
          <p:cNvPr id="4" name="Foliennummernplatzhalter 3">
            <a:extLst>
              <a:ext uri="{FF2B5EF4-FFF2-40B4-BE49-F238E27FC236}">
                <a16:creationId xmlns:a16="http://schemas.microsoft.com/office/drawing/2014/main" id="{1D9D65CC-3E1D-26FE-8CBD-5143D63107C6}"/>
              </a:ext>
            </a:extLst>
          </p:cNvPr>
          <p:cNvSpPr>
            <a:spLocks noGrp="1"/>
          </p:cNvSpPr>
          <p:nvPr>
            <p:ph type="sldNum" sz="quarter" idx="5"/>
          </p:nvPr>
        </p:nvSpPr>
        <p:spPr/>
        <p:txBody>
          <a:bodyPr/>
          <a:lstStyle/>
          <a:p>
            <a:fld id="{70F69DBA-958F-4549-A327-4B684530B580}" type="slidenum">
              <a:rPr lang="de-DE" smtClean="0"/>
              <a:t>20</a:t>
            </a:fld>
            <a:endParaRPr lang="de-DE"/>
          </a:p>
        </p:txBody>
      </p:sp>
    </p:spTree>
    <p:extLst>
      <p:ext uri="{BB962C8B-B14F-4D97-AF65-F5344CB8AC3E}">
        <p14:creationId xmlns:p14="http://schemas.microsoft.com/office/powerpoint/2010/main" val="13568503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27690D-5D1E-5D4F-4141-D06DA1024334}"/>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B889EF2F-862F-C0D5-4968-6688F4C24177}"/>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104CFD9C-1E99-74AC-9030-769D834AB8E3}"/>
              </a:ext>
            </a:extLst>
          </p:cNvPr>
          <p:cNvSpPr>
            <a:spLocks noGrp="1"/>
          </p:cNvSpPr>
          <p:nvPr>
            <p:ph type="body" idx="1"/>
          </p:nvPr>
        </p:nvSpPr>
        <p:spPr/>
        <p:txBody>
          <a:bodyPr/>
          <a:lstStyle/>
          <a:p>
            <a:r>
              <a:rPr lang="de-DE" dirty="0"/>
              <a:t>Am</a:t>
            </a:r>
          </a:p>
          <a:p>
            <a:endParaRPr lang="de-DE" dirty="0"/>
          </a:p>
        </p:txBody>
      </p:sp>
      <p:sp>
        <p:nvSpPr>
          <p:cNvPr id="4" name="Foliennummernplatzhalter 3">
            <a:extLst>
              <a:ext uri="{FF2B5EF4-FFF2-40B4-BE49-F238E27FC236}">
                <a16:creationId xmlns:a16="http://schemas.microsoft.com/office/drawing/2014/main" id="{B071406B-13F8-8DEA-4C9C-0C00B54AD1D9}"/>
              </a:ext>
            </a:extLst>
          </p:cNvPr>
          <p:cNvSpPr>
            <a:spLocks noGrp="1"/>
          </p:cNvSpPr>
          <p:nvPr>
            <p:ph type="sldNum" sz="quarter" idx="5"/>
          </p:nvPr>
        </p:nvSpPr>
        <p:spPr/>
        <p:txBody>
          <a:bodyPr/>
          <a:lstStyle/>
          <a:p>
            <a:fld id="{70F69DBA-958F-4549-A327-4B684530B580}" type="slidenum">
              <a:rPr lang="de-DE" smtClean="0"/>
              <a:t>21</a:t>
            </a:fld>
            <a:endParaRPr lang="de-DE"/>
          </a:p>
        </p:txBody>
      </p:sp>
    </p:spTree>
    <p:extLst>
      <p:ext uri="{BB962C8B-B14F-4D97-AF65-F5344CB8AC3E}">
        <p14:creationId xmlns:p14="http://schemas.microsoft.com/office/powerpoint/2010/main" val="33931664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EC2941-7654-2EE4-D0FE-7B5D6E6F5580}"/>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3022694F-50C0-F599-3AFB-D35911F7AE2B}"/>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965A5A06-8AA5-461D-0644-85CE9F175FAB}"/>
              </a:ext>
            </a:extLst>
          </p:cNvPr>
          <p:cNvSpPr>
            <a:spLocks noGrp="1"/>
          </p:cNvSpPr>
          <p:nvPr>
            <p:ph type="body" idx="1"/>
          </p:nvPr>
        </p:nvSpPr>
        <p:spPr/>
        <p:txBody>
          <a:bodyPr/>
          <a:lstStyle/>
          <a:p>
            <a:r>
              <a:rPr lang="de-DE"/>
              <a:t>am</a:t>
            </a:r>
          </a:p>
        </p:txBody>
      </p:sp>
      <p:sp>
        <p:nvSpPr>
          <p:cNvPr id="4" name="Foliennummernplatzhalter 3">
            <a:extLst>
              <a:ext uri="{FF2B5EF4-FFF2-40B4-BE49-F238E27FC236}">
                <a16:creationId xmlns:a16="http://schemas.microsoft.com/office/drawing/2014/main" id="{8EF6F31E-2713-92D8-E089-690D7951A169}"/>
              </a:ext>
            </a:extLst>
          </p:cNvPr>
          <p:cNvSpPr>
            <a:spLocks noGrp="1"/>
          </p:cNvSpPr>
          <p:nvPr>
            <p:ph type="sldNum" sz="quarter" idx="5"/>
          </p:nvPr>
        </p:nvSpPr>
        <p:spPr/>
        <p:txBody>
          <a:bodyPr/>
          <a:lstStyle/>
          <a:p>
            <a:fld id="{70F69DBA-958F-4549-A327-4B684530B580}" type="slidenum">
              <a:rPr lang="de-DE" smtClean="0"/>
              <a:t>22</a:t>
            </a:fld>
            <a:endParaRPr lang="de-DE"/>
          </a:p>
        </p:txBody>
      </p:sp>
    </p:spTree>
    <p:extLst>
      <p:ext uri="{BB962C8B-B14F-4D97-AF65-F5344CB8AC3E}">
        <p14:creationId xmlns:p14="http://schemas.microsoft.com/office/powerpoint/2010/main" val="2227743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AM</a:t>
            </a: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kern="1200" dirty="0">
                <a:solidFill>
                  <a:schemeClr val="tx1"/>
                </a:solidFill>
                <a:effectLst/>
                <a:latin typeface="+mn-lt"/>
                <a:ea typeface="+mn-ea"/>
                <a:cs typeface="+mn-cs"/>
              </a:rPr>
              <a:t>Unser Projekt verfolgt ein ähnliches Konzept. Der Nutzer ist der Regisseur und die KI übernimmt die Rolle des Spielleiters und Illustrators.</a:t>
            </a:r>
          </a:p>
          <a:p>
            <a:endParaRPr lang="de-DE" dirty="0"/>
          </a:p>
        </p:txBody>
      </p:sp>
      <p:sp>
        <p:nvSpPr>
          <p:cNvPr id="4" name="Foliennummernplatzhalter 3"/>
          <p:cNvSpPr>
            <a:spLocks noGrp="1"/>
          </p:cNvSpPr>
          <p:nvPr>
            <p:ph type="sldNum" sz="quarter" idx="5"/>
          </p:nvPr>
        </p:nvSpPr>
        <p:spPr/>
        <p:txBody>
          <a:bodyPr/>
          <a:lstStyle/>
          <a:p>
            <a:fld id="{70F69DBA-958F-4549-A327-4B684530B580}" type="slidenum">
              <a:rPr lang="de-DE" smtClean="0"/>
              <a:t>3</a:t>
            </a:fld>
            <a:endParaRPr lang="de-DE"/>
          </a:p>
        </p:txBody>
      </p:sp>
    </p:spTree>
    <p:extLst>
      <p:ext uri="{BB962C8B-B14F-4D97-AF65-F5344CB8AC3E}">
        <p14:creationId xmlns:p14="http://schemas.microsoft.com/office/powerpoint/2010/main" val="20413455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MG</a:t>
            </a:r>
          </a:p>
        </p:txBody>
      </p:sp>
      <p:sp>
        <p:nvSpPr>
          <p:cNvPr id="4" name="Foliennummernplatzhalter 3"/>
          <p:cNvSpPr>
            <a:spLocks noGrp="1"/>
          </p:cNvSpPr>
          <p:nvPr>
            <p:ph type="sldNum" sz="quarter" idx="5"/>
          </p:nvPr>
        </p:nvSpPr>
        <p:spPr/>
        <p:txBody>
          <a:bodyPr/>
          <a:lstStyle/>
          <a:p>
            <a:fld id="{70F69DBA-958F-4549-A327-4B684530B580}" type="slidenum">
              <a:rPr lang="de-DE" smtClean="0"/>
              <a:t>4</a:t>
            </a:fld>
            <a:endParaRPr lang="de-DE"/>
          </a:p>
        </p:txBody>
      </p:sp>
    </p:spTree>
    <p:extLst>
      <p:ext uri="{BB962C8B-B14F-4D97-AF65-F5344CB8AC3E}">
        <p14:creationId xmlns:p14="http://schemas.microsoft.com/office/powerpoint/2010/main" val="38337539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44D77E-8DD0-01A4-48DE-D4787366A4FF}"/>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AEC96006-3777-8A82-2095-E23E538F21AC}"/>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95C758D6-9385-8AB0-0BC5-BBF478EA15C4}"/>
              </a:ext>
            </a:extLst>
          </p:cNvPr>
          <p:cNvSpPr>
            <a:spLocks noGrp="1"/>
          </p:cNvSpPr>
          <p:nvPr>
            <p:ph type="body" idx="1"/>
          </p:nvPr>
        </p:nvSpPr>
        <p:spPr/>
        <p:txBody>
          <a:bodyPr/>
          <a:lstStyle/>
          <a:p>
            <a:r>
              <a:rPr lang="de-DE" dirty="0"/>
              <a:t>AM</a:t>
            </a:r>
          </a:p>
          <a:p>
            <a:endParaRPr lang="de-DE" dirty="0"/>
          </a:p>
          <a:p>
            <a:r>
              <a:rPr lang="de-DE" sz="1200" kern="1200" dirty="0">
                <a:solidFill>
                  <a:schemeClr val="tx1"/>
                </a:solidFill>
                <a:effectLst/>
                <a:latin typeface="+mn-lt"/>
                <a:ea typeface="+mn-ea"/>
                <a:cs typeface="+mn-cs"/>
              </a:rPr>
              <a:t>Das Problem warum klassische Chatbots scheitern</a:t>
            </a:r>
          </a:p>
          <a:p>
            <a:r>
              <a:rPr lang="de-DE" sz="1200" kern="1200" dirty="0">
                <a:solidFill>
                  <a:schemeClr val="tx1"/>
                </a:solidFill>
                <a:effectLst/>
                <a:latin typeface="+mn-lt"/>
                <a:ea typeface="+mn-ea"/>
                <a:cs typeface="+mn-cs"/>
              </a:rPr>
              <a:t>Wenn man z.B. ChatGPT bittet: Erzähle eine Geschichte über einen Ritter, der einen Drachen sucht“, passieren schnell Fehler:</a:t>
            </a:r>
          </a:p>
          <a:p>
            <a:r>
              <a:rPr lang="de-DE" sz="1200" kern="1200" dirty="0">
                <a:solidFill>
                  <a:schemeClr val="tx1"/>
                </a:solidFill>
                <a:effectLst/>
                <a:latin typeface="+mn-lt"/>
                <a:ea typeface="+mn-ea"/>
                <a:cs typeface="+mn-cs"/>
              </a:rPr>
              <a:t> </a:t>
            </a:r>
          </a:p>
          <a:p>
            <a:pPr lvl="0"/>
            <a:r>
              <a:rPr lang="de-DE" sz="1200" kern="1200" dirty="0">
                <a:solidFill>
                  <a:schemeClr val="tx1"/>
                </a:solidFill>
                <a:effectLst/>
                <a:latin typeface="+mn-lt"/>
                <a:ea typeface="+mn-ea"/>
                <a:cs typeface="+mn-cs"/>
              </a:rPr>
              <a:t>Amnesie: Nach einigen Runden weiß die KI nicht mehr, dass der Held sein Schwert im Wald verloren hat.</a:t>
            </a:r>
          </a:p>
          <a:p>
            <a:pPr lvl="0"/>
            <a:r>
              <a:rPr lang="de-DE" sz="1200" kern="1200" dirty="0">
                <a:solidFill>
                  <a:schemeClr val="tx1"/>
                </a:solidFill>
                <a:effectLst/>
                <a:latin typeface="+mn-lt"/>
                <a:ea typeface="+mn-ea"/>
                <a:cs typeface="+mn-cs"/>
              </a:rPr>
              <a:t>Halluzinationen und Regelbrüche: Plötzlich tauchen Gegenstände auf, die nie etabliert wurden oder die Physik der Welt ändert sich grundlos</a:t>
            </a:r>
          </a:p>
          <a:p>
            <a:pPr lvl="0"/>
            <a:r>
              <a:rPr lang="de-DE" sz="1200" kern="1200" dirty="0">
                <a:solidFill>
                  <a:schemeClr val="tx1"/>
                </a:solidFill>
                <a:effectLst/>
                <a:latin typeface="+mn-lt"/>
                <a:ea typeface="+mn-ea"/>
                <a:cs typeface="+mn-cs"/>
              </a:rPr>
              <a:t>Mangelnde Struktur: Die Geschichte plätschert ohne Ziel dahin </a:t>
            </a:r>
          </a:p>
          <a:p>
            <a:pPr lvl="0"/>
            <a:r>
              <a:rPr lang="de-DE" sz="1200" kern="1200" dirty="0">
                <a:solidFill>
                  <a:schemeClr val="tx1"/>
                </a:solidFill>
                <a:effectLst/>
                <a:latin typeface="+mn-lt"/>
                <a:ea typeface="+mn-ea"/>
                <a:cs typeface="+mn-cs"/>
              </a:rPr>
              <a:t>Bild-Text-Schere: das generierte Bild passt nicht zur gerade erzählten Handlung</a:t>
            </a:r>
          </a:p>
          <a:p>
            <a:r>
              <a:rPr lang="de-DE" sz="1200" kern="1200" dirty="0">
                <a:solidFill>
                  <a:schemeClr val="tx1"/>
                </a:solidFill>
                <a:effectLst/>
                <a:latin typeface="+mn-lt"/>
                <a:ea typeface="+mn-ea"/>
                <a:cs typeface="+mn-cs"/>
              </a:rPr>
              <a:t> </a:t>
            </a:r>
          </a:p>
          <a:p>
            <a:r>
              <a:rPr lang="de-DE" sz="1200" kern="1200" dirty="0">
                <a:solidFill>
                  <a:schemeClr val="tx1"/>
                </a:solidFill>
                <a:effectLst/>
                <a:latin typeface="+mn-lt"/>
                <a:ea typeface="+mn-ea"/>
                <a:cs typeface="+mn-cs"/>
              </a:rPr>
              <a:t>Und Text und Bild werden nicht gleichzeitig generiert.</a:t>
            </a:r>
          </a:p>
          <a:p>
            <a:r>
              <a:rPr lang="de-DE" sz="1200" kern="1200" dirty="0">
                <a:solidFill>
                  <a:schemeClr val="tx1"/>
                </a:solidFill>
                <a:effectLst/>
                <a:latin typeface="+mn-lt"/>
                <a:ea typeface="+mn-ea"/>
                <a:cs typeface="+mn-cs"/>
              </a:rPr>
              <a:t> </a:t>
            </a:r>
          </a:p>
          <a:p>
            <a:r>
              <a:rPr lang="de-DE" sz="1200" kern="1200" dirty="0">
                <a:solidFill>
                  <a:schemeClr val="tx1"/>
                </a:solidFill>
                <a:effectLst/>
                <a:latin typeface="+mn-lt"/>
                <a:ea typeface="+mn-ea"/>
                <a:cs typeface="+mn-cs"/>
              </a:rPr>
              <a:t>Unsere Lösung für das </a:t>
            </a:r>
            <a:r>
              <a:rPr lang="de-DE" sz="1200" kern="1200" dirty="0" err="1">
                <a:solidFill>
                  <a:schemeClr val="tx1"/>
                </a:solidFill>
                <a:effectLst/>
                <a:latin typeface="+mn-lt"/>
                <a:ea typeface="+mn-ea"/>
                <a:cs typeface="+mn-cs"/>
              </a:rPr>
              <a:t>Prblem</a:t>
            </a:r>
            <a:r>
              <a:rPr lang="de-DE" sz="1200" kern="1200" dirty="0">
                <a:solidFill>
                  <a:schemeClr val="tx1"/>
                </a:solidFill>
                <a:effectLst/>
                <a:latin typeface="+mn-lt"/>
                <a:ea typeface="+mn-ea"/>
                <a:cs typeface="+mn-cs"/>
              </a:rPr>
              <a:t> wir </a:t>
            </a:r>
            <a:r>
              <a:rPr lang="de-DE" sz="1200" kern="1200" dirty="0" err="1">
                <a:solidFill>
                  <a:schemeClr val="tx1"/>
                </a:solidFill>
                <a:effectLst/>
                <a:latin typeface="+mn-lt"/>
                <a:ea typeface="+mn-ea"/>
                <a:cs typeface="+mn-cs"/>
              </a:rPr>
              <a:t>bruachen</a:t>
            </a:r>
            <a:r>
              <a:rPr lang="de-DE" sz="1200" kern="1200" dirty="0">
                <a:solidFill>
                  <a:schemeClr val="tx1"/>
                </a:solidFill>
                <a:effectLst/>
                <a:latin typeface="+mn-lt"/>
                <a:ea typeface="+mn-ea"/>
                <a:cs typeface="+mn-cs"/>
              </a:rPr>
              <a:t> mehr als eine Prompt. Wir brauchen ein Agenten-System. </a:t>
            </a:r>
          </a:p>
          <a:p>
            <a:endParaRPr lang="de-DE" dirty="0"/>
          </a:p>
        </p:txBody>
      </p:sp>
      <p:sp>
        <p:nvSpPr>
          <p:cNvPr id="4" name="Foliennummernplatzhalter 3">
            <a:extLst>
              <a:ext uri="{FF2B5EF4-FFF2-40B4-BE49-F238E27FC236}">
                <a16:creationId xmlns:a16="http://schemas.microsoft.com/office/drawing/2014/main" id="{AF4FC3D3-82BE-7E06-72B4-20C4A984CAE2}"/>
              </a:ext>
            </a:extLst>
          </p:cNvPr>
          <p:cNvSpPr>
            <a:spLocks noGrp="1"/>
          </p:cNvSpPr>
          <p:nvPr>
            <p:ph type="sldNum" sz="quarter" idx="5"/>
          </p:nvPr>
        </p:nvSpPr>
        <p:spPr/>
        <p:txBody>
          <a:bodyPr/>
          <a:lstStyle/>
          <a:p>
            <a:fld id="{70F69DBA-958F-4549-A327-4B684530B580}" type="slidenum">
              <a:rPr lang="de-DE" smtClean="0"/>
              <a:t>5</a:t>
            </a:fld>
            <a:endParaRPr lang="de-DE"/>
          </a:p>
        </p:txBody>
      </p:sp>
    </p:spTree>
    <p:extLst>
      <p:ext uri="{BB962C8B-B14F-4D97-AF65-F5344CB8AC3E}">
        <p14:creationId xmlns:p14="http://schemas.microsoft.com/office/powerpoint/2010/main" val="38512979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1BC5D5-14DE-3B16-4C45-E415834ED90F}"/>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60D67A0B-9712-29D9-FB3B-19CC70DA8E09}"/>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67D8F73E-E763-929F-FFCE-E3730924BD9C}"/>
              </a:ext>
            </a:extLst>
          </p:cNvPr>
          <p:cNvSpPr>
            <a:spLocks noGrp="1"/>
          </p:cNvSpPr>
          <p:nvPr>
            <p:ph type="body" idx="1"/>
          </p:nvPr>
        </p:nvSpPr>
        <p:spPr/>
        <p:txBody>
          <a:bodyPr/>
          <a:lstStyle/>
          <a:p>
            <a:r>
              <a:rPr lang="de-DE" dirty="0"/>
              <a:t>Am</a:t>
            </a:r>
          </a:p>
          <a:p>
            <a:endParaRPr lang="de-DE" dirty="0"/>
          </a:p>
          <a:p>
            <a:r>
              <a:rPr lang="de-DE" sz="1200" kern="1200" dirty="0">
                <a:solidFill>
                  <a:schemeClr val="tx1"/>
                </a:solidFill>
                <a:effectLst/>
                <a:latin typeface="+mn-lt"/>
                <a:ea typeface="+mn-ea"/>
                <a:cs typeface="+mn-cs"/>
              </a:rPr>
              <a:t>Hier seht ihr unser Konzept erst einmal auf grober Ebene. Es beginnt mit einem User-Input, einem Szenario bzw. Story-Faden, das der User vorgibt. Dann haben wir verschiedene Agententypen und Agenten. Wir haben einmal die System-/bzw. Service Agenten wie den Story Architekt, Game Master, </a:t>
            </a:r>
            <a:r>
              <a:rPr lang="de-DE" sz="1200" kern="1200" dirty="0" err="1">
                <a:solidFill>
                  <a:schemeClr val="tx1"/>
                </a:solidFill>
                <a:effectLst/>
                <a:latin typeface="+mn-lt"/>
                <a:ea typeface="+mn-ea"/>
                <a:cs typeface="+mn-cs"/>
              </a:rPr>
              <a:t>Orchestrator</a:t>
            </a:r>
            <a:r>
              <a:rPr lang="de-DE" sz="1200" kern="1200" dirty="0">
                <a:solidFill>
                  <a:schemeClr val="tx1"/>
                </a:solidFill>
                <a:effectLst/>
                <a:latin typeface="+mn-lt"/>
                <a:ea typeface="+mn-ea"/>
                <a:cs typeface="+mn-cs"/>
              </a:rPr>
              <a:t>/Narrator, und Illustrator. Und dann haben wir noch Agenten in der Story (also die Charakteragenten): Protagonist, Antagonist, die innerhalb der Geschichte handeln und Aktionen und Dialoge aus ihrer Perspektive erzeugen.</a:t>
            </a:r>
          </a:p>
          <a:p>
            <a:r>
              <a:rPr lang="de-DE" sz="1200" kern="1200" dirty="0">
                <a:solidFill>
                  <a:schemeClr val="tx1"/>
                </a:solidFill>
                <a:effectLst/>
                <a:latin typeface="+mn-lt"/>
                <a:ea typeface="+mn-ea"/>
                <a:cs typeface="+mn-cs"/>
              </a:rPr>
              <a:t>Der User-Input wird vom Story </a:t>
            </a:r>
            <a:r>
              <a:rPr lang="de-DE" sz="1200" kern="1200" dirty="0" err="1">
                <a:solidFill>
                  <a:schemeClr val="tx1"/>
                </a:solidFill>
                <a:effectLst/>
                <a:latin typeface="+mn-lt"/>
                <a:ea typeface="+mn-ea"/>
                <a:cs typeface="+mn-cs"/>
              </a:rPr>
              <a:t>Architecten</a:t>
            </a:r>
            <a:r>
              <a:rPr lang="de-DE" sz="1200" kern="1200" dirty="0">
                <a:solidFill>
                  <a:schemeClr val="tx1"/>
                </a:solidFill>
                <a:effectLst/>
                <a:latin typeface="+mn-lt"/>
                <a:ea typeface="+mn-ea"/>
                <a:cs typeface="+mn-cs"/>
              </a:rPr>
              <a:t> aufgenommen, der daraus das grundlegende World Building ableitet. Er legt den Startkontext fest, bestimmt einen passenden Stil und initialisiert die benötigenden Agenten (z.B. Protagonist, Antagonist) inklusive ihrer Rollen und Eigenschaften. Anschließend startet der Story Loop, in dem die Geschichte iterativ in einzelnen Runden weiterentwickelt wird. In jeder Runde trifft zunächst ein aktiver Agent eine Handlungsentscheidung und formuliert Aktionen und gegebenenfalls Dialoge auf Basis des aktuellen Story Kontexts(Ort, Quest, Inventar und zuletzt erzählte Szene. Danach übernimmt der Game Master die Umwelt-Validierung: ER prüft die Plausibilität der Aktion und aktualisiert den Zustand der Welt, z.B. durch Ortswechsel, Änderungen im Inventar oder eine Anpassung des aktuellen Ziels. Auf dieser Grundlage führt der </a:t>
            </a:r>
            <a:r>
              <a:rPr lang="de-DE" sz="1200" kern="1200" dirty="0" err="1">
                <a:solidFill>
                  <a:schemeClr val="tx1"/>
                </a:solidFill>
                <a:effectLst/>
                <a:latin typeface="+mn-lt"/>
                <a:ea typeface="+mn-ea"/>
                <a:cs typeface="+mn-cs"/>
              </a:rPr>
              <a:t>Orchestrator</a:t>
            </a:r>
            <a:r>
              <a:rPr lang="de-DE" sz="1200" kern="1200" dirty="0">
                <a:solidFill>
                  <a:schemeClr val="tx1"/>
                </a:solidFill>
                <a:effectLst/>
                <a:latin typeface="+mn-lt"/>
                <a:ea typeface="+mn-ea"/>
                <a:cs typeface="+mn-cs"/>
              </a:rPr>
              <a:t> die Ergebnisse zusammen und setzt Agentenaktion, Reaktionen und State-Update zu einem zusammenhängenden Erzählabschnitt zusammen, sodass der Nutzer eine flüssige Szene erhält. Abschließend erzeugt der Illustrator aus Text und Stil einen DALL-E-Prompt und geniert ein Bild zur Szene. Text, Bild und aktualisierter Zustand fließen wieder in den Story Loop zurück, wodurch die Geschichte Runde für Runde weiterwächst und sich durch die Interaktion der Agenten fortentwickelt.</a:t>
            </a:r>
          </a:p>
          <a:p>
            <a:endParaRPr lang="de-DE" dirty="0"/>
          </a:p>
        </p:txBody>
      </p:sp>
      <p:sp>
        <p:nvSpPr>
          <p:cNvPr id="4" name="Foliennummernplatzhalter 3">
            <a:extLst>
              <a:ext uri="{FF2B5EF4-FFF2-40B4-BE49-F238E27FC236}">
                <a16:creationId xmlns:a16="http://schemas.microsoft.com/office/drawing/2014/main" id="{C66CBE6E-E4DD-3CED-E86A-E7EDF01FFF73}"/>
              </a:ext>
            </a:extLst>
          </p:cNvPr>
          <p:cNvSpPr>
            <a:spLocks noGrp="1"/>
          </p:cNvSpPr>
          <p:nvPr>
            <p:ph type="sldNum" sz="quarter" idx="5"/>
          </p:nvPr>
        </p:nvSpPr>
        <p:spPr/>
        <p:txBody>
          <a:bodyPr/>
          <a:lstStyle/>
          <a:p>
            <a:fld id="{70F69DBA-958F-4549-A327-4B684530B580}" type="slidenum">
              <a:rPr lang="de-DE" smtClean="0"/>
              <a:t>6</a:t>
            </a:fld>
            <a:endParaRPr lang="de-DE"/>
          </a:p>
        </p:txBody>
      </p:sp>
    </p:spTree>
    <p:extLst>
      <p:ext uri="{BB962C8B-B14F-4D97-AF65-F5344CB8AC3E}">
        <p14:creationId xmlns:p14="http://schemas.microsoft.com/office/powerpoint/2010/main" val="40025377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1D85F0-62DF-FDE5-CF59-551B08ABD252}"/>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56F6AEC7-84E3-1534-4ED6-E3A8C6CFF3E4}"/>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AD5C5D1D-436F-CD0B-B337-9286F1402BC4}"/>
              </a:ext>
            </a:extLst>
          </p:cNvPr>
          <p:cNvSpPr>
            <a:spLocks noGrp="1"/>
          </p:cNvSpPr>
          <p:nvPr>
            <p:ph type="body" idx="1"/>
          </p:nvPr>
        </p:nvSpPr>
        <p:spPr/>
        <p:txBody>
          <a:bodyPr/>
          <a:lstStyle/>
          <a:p>
            <a:r>
              <a:rPr lang="de-DE"/>
              <a:t>mg</a:t>
            </a:r>
          </a:p>
        </p:txBody>
      </p:sp>
      <p:sp>
        <p:nvSpPr>
          <p:cNvPr id="4" name="Foliennummernplatzhalter 3">
            <a:extLst>
              <a:ext uri="{FF2B5EF4-FFF2-40B4-BE49-F238E27FC236}">
                <a16:creationId xmlns:a16="http://schemas.microsoft.com/office/drawing/2014/main" id="{0140EDD4-7D20-B028-128E-7AE3AAA39F5F}"/>
              </a:ext>
            </a:extLst>
          </p:cNvPr>
          <p:cNvSpPr>
            <a:spLocks noGrp="1"/>
          </p:cNvSpPr>
          <p:nvPr>
            <p:ph type="sldNum" sz="quarter" idx="5"/>
          </p:nvPr>
        </p:nvSpPr>
        <p:spPr/>
        <p:txBody>
          <a:bodyPr/>
          <a:lstStyle/>
          <a:p>
            <a:fld id="{70F69DBA-958F-4549-A327-4B684530B580}" type="slidenum">
              <a:rPr lang="de-DE" smtClean="0"/>
              <a:t>7</a:t>
            </a:fld>
            <a:endParaRPr lang="de-DE"/>
          </a:p>
        </p:txBody>
      </p:sp>
    </p:spTree>
    <p:extLst>
      <p:ext uri="{BB962C8B-B14F-4D97-AF65-F5344CB8AC3E}">
        <p14:creationId xmlns:p14="http://schemas.microsoft.com/office/powerpoint/2010/main" val="35653743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96EB0E-0152-7741-DE56-90482F257475}"/>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0441B1BB-29F3-81D9-98F2-737502B4672A}"/>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F9867ECE-F415-DF76-9108-AF78EA8928BF}"/>
              </a:ext>
            </a:extLst>
          </p:cNvPr>
          <p:cNvSpPr>
            <a:spLocks noGrp="1"/>
          </p:cNvSpPr>
          <p:nvPr>
            <p:ph type="body" idx="1"/>
          </p:nvPr>
        </p:nvSpPr>
        <p:spPr/>
        <p:txBody>
          <a:bodyPr/>
          <a:lstStyle/>
          <a:p>
            <a:r>
              <a:rPr lang="de-DE"/>
              <a:t>mg</a:t>
            </a:r>
          </a:p>
        </p:txBody>
      </p:sp>
      <p:sp>
        <p:nvSpPr>
          <p:cNvPr id="4" name="Foliennummernplatzhalter 3">
            <a:extLst>
              <a:ext uri="{FF2B5EF4-FFF2-40B4-BE49-F238E27FC236}">
                <a16:creationId xmlns:a16="http://schemas.microsoft.com/office/drawing/2014/main" id="{8ECAB057-629A-2FAB-D195-19892681F4FC}"/>
              </a:ext>
            </a:extLst>
          </p:cNvPr>
          <p:cNvSpPr>
            <a:spLocks noGrp="1"/>
          </p:cNvSpPr>
          <p:nvPr>
            <p:ph type="sldNum" sz="quarter" idx="5"/>
          </p:nvPr>
        </p:nvSpPr>
        <p:spPr/>
        <p:txBody>
          <a:bodyPr/>
          <a:lstStyle/>
          <a:p>
            <a:fld id="{70F69DBA-958F-4549-A327-4B684530B580}" type="slidenum">
              <a:rPr lang="de-DE" smtClean="0"/>
              <a:t>8</a:t>
            </a:fld>
            <a:endParaRPr lang="de-DE"/>
          </a:p>
        </p:txBody>
      </p:sp>
    </p:spTree>
    <p:extLst>
      <p:ext uri="{BB962C8B-B14F-4D97-AF65-F5344CB8AC3E}">
        <p14:creationId xmlns:p14="http://schemas.microsoft.com/office/powerpoint/2010/main" val="8217959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BFCC2C-ACF1-F0EA-C8E0-E2760D11CD48}"/>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388B1619-B77D-85CE-E4A1-F3E1A3602E36}"/>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1B9347E3-8C46-8DF3-F328-DD0A3E6A82B0}"/>
              </a:ext>
            </a:extLst>
          </p:cNvPr>
          <p:cNvSpPr>
            <a:spLocks noGrp="1"/>
          </p:cNvSpPr>
          <p:nvPr>
            <p:ph type="body" idx="1"/>
          </p:nvPr>
        </p:nvSpPr>
        <p:spPr/>
        <p:txBody>
          <a:bodyPr/>
          <a:lstStyle/>
          <a:p>
            <a:r>
              <a:rPr lang="de-DE" dirty="0"/>
              <a:t>Am</a:t>
            </a:r>
          </a:p>
          <a:p>
            <a:r>
              <a:rPr lang="de-DE" sz="1200" kern="1200" dirty="0">
                <a:solidFill>
                  <a:schemeClr val="tx1"/>
                </a:solidFill>
                <a:effectLst/>
                <a:latin typeface="+mn-lt"/>
                <a:ea typeface="+mn-ea"/>
                <a:cs typeface="+mn-cs"/>
              </a:rPr>
              <a:t>Technologisch haben wir das Backend als API gebaut. Wir hätten das auch als Skript bauen können, aber weil unser System ein zustandsbehafteter Multi-Agenten-Loop ist, haben wir API für die sauberste Option empfunden. Für den Text und Logik nutzen wir Azure OpenAI ChatGPT-4o und für Bilder Azure OpenAI DALL-E3.  Wir haben ChatGPT-4o haben wir genutzt, da es sehr kohärent erzählt und auch Figuren konsistent halten kann. DALLE-3 haben wir genutzt, weil es Textprompts sehr gut in passende Illustrationen überführt. Und beides ließ sich in Azure einheitlich und schnell integrieren</a:t>
            </a:r>
          </a:p>
          <a:p>
            <a:r>
              <a:rPr lang="de-DE" sz="1200" kern="1200" dirty="0">
                <a:solidFill>
                  <a:schemeClr val="tx1"/>
                </a:solidFill>
                <a:effectLst/>
                <a:latin typeface="+mn-lt"/>
                <a:ea typeface="+mn-ea"/>
                <a:cs typeface="+mn-cs"/>
              </a:rPr>
              <a:t>Die API selbst läuft mit </a:t>
            </a:r>
            <a:r>
              <a:rPr lang="de-DE" sz="1200" kern="1200" dirty="0" err="1">
                <a:solidFill>
                  <a:schemeClr val="tx1"/>
                </a:solidFill>
                <a:effectLst/>
                <a:latin typeface="+mn-lt"/>
                <a:ea typeface="+mn-ea"/>
                <a:cs typeface="+mn-cs"/>
              </a:rPr>
              <a:t>FastAPI</a:t>
            </a:r>
            <a:r>
              <a:rPr lang="de-DE" sz="1200" kern="1200" dirty="0">
                <a:solidFill>
                  <a:schemeClr val="tx1"/>
                </a:solidFill>
                <a:effectLst/>
                <a:latin typeface="+mn-lt"/>
                <a:ea typeface="+mn-ea"/>
                <a:cs typeface="+mn-cs"/>
              </a:rPr>
              <a:t>, weil wir damit in Python sehr schnell ein sauberes Backende mit Request und Response Modellen bauen konnten.</a:t>
            </a:r>
          </a:p>
          <a:p>
            <a:endParaRPr lang="de-DE" dirty="0"/>
          </a:p>
        </p:txBody>
      </p:sp>
      <p:sp>
        <p:nvSpPr>
          <p:cNvPr id="4" name="Foliennummernplatzhalter 3">
            <a:extLst>
              <a:ext uri="{FF2B5EF4-FFF2-40B4-BE49-F238E27FC236}">
                <a16:creationId xmlns:a16="http://schemas.microsoft.com/office/drawing/2014/main" id="{AC0501CA-1355-9F1B-9F9E-6844C23596B6}"/>
              </a:ext>
            </a:extLst>
          </p:cNvPr>
          <p:cNvSpPr>
            <a:spLocks noGrp="1"/>
          </p:cNvSpPr>
          <p:nvPr>
            <p:ph type="sldNum" sz="quarter" idx="5"/>
          </p:nvPr>
        </p:nvSpPr>
        <p:spPr/>
        <p:txBody>
          <a:bodyPr/>
          <a:lstStyle/>
          <a:p>
            <a:fld id="{70F69DBA-958F-4549-A327-4B684530B580}" type="slidenum">
              <a:rPr lang="de-DE" smtClean="0"/>
              <a:t>9</a:t>
            </a:fld>
            <a:endParaRPr lang="de-DE"/>
          </a:p>
        </p:txBody>
      </p:sp>
    </p:spTree>
    <p:extLst>
      <p:ext uri="{BB962C8B-B14F-4D97-AF65-F5344CB8AC3E}">
        <p14:creationId xmlns:p14="http://schemas.microsoft.com/office/powerpoint/2010/main" val="33873071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A59AA8-464F-AC38-6D04-21612AFA961C}"/>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9B421666-E0EC-6474-3D20-76ECD7E2F2DE}"/>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91FB8312-9F70-E824-7C86-E93896A635A4}"/>
              </a:ext>
            </a:extLst>
          </p:cNvPr>
          <p:cNvSpPr>
            <a:spLocks noGrp="1"/>
          </p:cNvSpPr>
          <p:nvPr>
            <p:ph type="body" idx="1"/>
          </p:nvPr>
        </p:nvSpPr>
        <p:spPr/>
        <p:txBody>
          <a:bodyPr/>
          <a:lstStyle/>
          <a:p>
            <a:r>
              <a:rPr lang="de-DE" dirty="0"/>
              <a:t>Am</a:t>
            </a:r>
          </a:p>
          <a:p>
            <a:r>
              <a:rPr lang="de-DE" sz="1200" kern="1200" dirty="0">
                <a:solidFill>
                  <a:schemeClr val="tx1"/>
                </a:solidFill>
                <a:effectLst/>
                <a:latin typeface="+mn-lt"/>
                <a:ea typeface="+mn-ea"/>
                <a:cs typeface="+mn-cs"/>
              </a:rPr>
              <a:t>Im Frontend nutzten wir React + Next.js und </a:t>
            </a:r>
            <a:r>
              <a:rPr lang="de-DE" sz="1200" kern="1200" dirty="0" err="1">
                <a:solidFill>
                  <a:schemeClr val="tx1"/>
                </a:solidFill>
                <a:effectLst/>
                <a:latin typeface="+mn-lt"/>
                <a:ea typeface="+mn-ea"/>
                <a:cs typeface="+mn-cs"/>
              </a:rPr>
              <a:t>Tailwind</a:t>
            </a:r>
            <a:r>
              <a:rPr lang="de-DE" sz="1200" kern="1200" dirty="0">
                <a:solidFill>
                  <a:schemeClr val="tx1"/>
                </a:solidFill>
                <a:effectLst/>
                <a:latin typeface="+mn-lt"/>
                <a:ea typeface="+mn-ea"/>
                <a:cs typeface="+mn-cs"/>
              </a:rPr>
              <a:t> CSS und </a:t>
            </a:r>
            <a:r>
              <a:rPr lang="de-DE" sz="1200" kern="1200" dirty="0" err="1">
                <a:solidFill>
                  <a:schemeClr val="tx1"/>
                </a:solidFill>
                <a:effectLst/>
                <a:latin typeface="+mn-lt"/>
                <a:ea typeface="+mn-ea"/>
                <a:cs typeface="+mn-cs"/>
              </a:rPr>
              <a:t>Lucid</a:t>
            </a:r>
            <a:r>
              <a:rPr lang="de-DE" sz="1200" kern="1200" dirty="0">
                <a:solidFill>
                  <a:schemeClr val="tx1"/>
                </a:solidFill>
                <a:effectLst/>
                <a:latin typeface="+mn-lt"/>
                <a:ea typeface="+mn-ea"/>
                <a:cs typeface="+mn-cs"/>
              </a:rPr>
              <a:t>. Zum Frontend können wir auch gar nicht so viel sagen, weil es vollständig KI generiert wurde. Der Fokus lag hier weniger auf dem Design Feinschliff, sondern auf einer sauberen UI.</a:t>
            </a:r>
          </a:p>
          <a:p>
            <a:r>
              <a:rPr lang="de-DE" sz="1200" kern="1200" dirty="0">
                <a:solidFill>
                  <a:schemeClr val="tx1"/>
                </a:solidFill>
                <a:effectLst/>
                <a:latin typeface="+mn-lt"/>
                <a:ea typeface="+mn-ea"/>
                <a:cs typeface="+mn-cs"/>
              </a:rPr>
              <a:t> </a:t>
            </a:r>
          </a:p>
          <a:p>
            <a:endParaRPr lang="de-DE" dirty="0"/>
          </a:p>
        </p:txBody>
      </p:sp>
      <p:sp>
        <p:nvSpPr>
          <p:cNvPr id="4" name="Foliennummernplatzhalter 3">
            <a:extLst>
              <a:ext uri="{FF2B5EF4-FFF2-40B4-BE49-F238E27FC236}">
                <a16:creationId xmlns:a16="http://schemas.microsoft.com/office/drawing/2014/main" id="{A8EE8E83-7B02-FE08-5273-A36DC32B1EBA}"/>
              </a:ext>
            </a:extLst>
          </p:cNvPr>
          <p:cNvSpPr>
            <a:spLocks noGrp="1"/>
          </p:cNvSpPr>
          <p:nvPr>
            <p:ph type="sldNum" sz="quarter" idx="5"/>
          </p:nvPr>
        </p:nvSpPr>
        <p:spPr/>
        <p:txBody>
          <a:bodyPr/>
          <a:lstStyle/>
          <a:p>
            <a:fld id="{70F69DBA-958F-4549-A327-4B684530B580}" type="slidenum">
              <a:rPr lang="de-DE" smtClean="0"/>
              <a:t>10</a:t>
            </a:fld>
            <a:endParaRPr lang="de-DE"/>
          </a:p>
        </p:txBody>
      </p:sp>
    </p:spTree>
    <p:extLst>
      <p:ext uri="{BB962C8B-B14F-4D97-AF65-F5344CB8AC3E}">
        <p14:creationId xmlns:p14="http://schemas.microsoft.com/office/powerpoint/2010/main" val="321157602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12.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13.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17.png"/></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17.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17.pn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17.pn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17.png"/></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9.svg"/><Relationship Id="rId7" Type="http://schemas.openxmlformats.org/officeDocument/2006/relationships/image" Target="../media/image23.svg"/><Relationship Id="rId2" Type="http://schemas.openxmlformats.org/officeDocument/2006/relationships/image" Target="../media/image18.png"/><Relationship Id="rId1" Type="http://schemas.openxmlformats.org/officeDocument/2006/relationships/slideMaster" Target="../slideMasters/slideMaster2.xml"/><Relationship Id="rId6" Type="http://schemas.openxmlformats.org/officeDocument/2006/relationships/image" Target="../media/image22.png"/><Relationship Id="rId5" Type="http://schemas.openxmlformats.org/officeDocument/2006/relationships/image" Target="../media/image21.svg"/><Relationship Id="rId4" Type="http://schemas.openxmlformats.org/officeDocument/2006/relationships/image" Target="../media/image20.png"/></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HA Titel rot">
    <p:bg>
      <p:bgRef idx="1001">
        <a:schemeClr val="bg2"/>
      </p:bgRef>
    </p:bg>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F867F92D-528D-9E8F-3351-829FA057E0A4}"/>
              </a:ext>
            </a:extLst>
          </p:cNvPr>
          <p:cNvPicPr>
            <a:picLocks noChangeAspect="1"/>
          </p:cNvPicPr>
          <p:nvPr userDrawn="1"/>
        </p:nvPicPr>
        <p:blipFill>
          <a:blip r:embed="rId2"/>
          <a:srcRect/>
          <a:stretch/>
        </p:blipFill>
        <p:spPr>
          <a:xfrm>
            <a:off x="415392" y="201231"/>
            <a:ext cx="2117948" cy="709375"/>
          </a:xfrm>
          <a:prstGeom prst="rect">
            <a:avLst/>
          </a:prstGeom>
        </p:spPr>
      </p:pic>
      <p:sp>
        <p:nvSpPr>
          <p:cNvPr id="4" name="Titel 1">
            <a:extLst>
              <a:ext uri="{FF2B5EF4-FFF2-40B4-BE49-F238E27FC236}">
                <a16:creationId xmlns:a16="http://schemas.microsoft.com/office/drawing/2014/main" id="{E064B7B9-C5F1-6DAB-2AC4-43E16116317B}"/>
              </a:ext>
            </a:extLst>
          </p:cNvPr>
          <p:cNvSpPr>
            <a:spLocks noGrp="1"/>
          </p:cNvSpPr>
          <p:nvPr>
            <p:ph type="ctrTitle" hasCustomPrompt="1"/>
          </p:nvPr>
        </p:nvSpPr>
        <p:spPr>
          <a:xfrm>
            <a:off x="522000" y="1872000"/>
            <a:ext cx="9512410" cy="2213897"/>
          </a:xfrm>
        </p:spPr>
        <p:txBody>
          <a:bodyPr anchor="b">
            <a:noAutofit/>
          </a:bodyPr>
          <a:lstStyle>
            <a:lvl1pPr algn="l">
              <a:defRPr sz="4200" b="1" i="0" spc="0">
                <a:solidFill>
                  <a:schemeClr val="tx1"/>
                </a:solidFill>
                <a:latin typeface="TWK Everett" panose="020B0204000000000000" pitchFamily="34" charset="77"/>
                <a:cs typeface="TWK Everett" panose="020B0204000000000000" pitchFamily="34" charset="77"/>
              </a:defRPr>
            </a:lvl1pPr>
          </a:lstStyle>
          <a:p>
            <a:r>
              <a:rPr lang="de-DE"/>
              <a:t>HIER STEHT DIE HEADLINE</a:t>
            </a:r>
            <a:br>
              <a:rPr lang="de-DE"/>
            </a:br>
            <a:r>
              <a:rPr lang="de-DE"/>
              <a:t>DER PRÄSENTATION</a:t>
            </a:r>
            <a:br>
              <a:rPr lang="de-DE"/>
            </a:br>
            <a:r>
              <a:rPr lang="de-DE"/>
              <a:t>ÜBER MEHRERE ZEILEN</a:t>
            </a:r>
          </a:p>
        </p:txBody>
      </p:sp>
      <p:sp>
        <p:nvSpPr>
          <p:cNvPr id="8" name="Untertitel 2">
            <a:extLst>
              <a:ext uri="{FF2B5EF4-FFF2-40B4-BE49-F238E27FC236}">
                <a16:creationId xmlns:a16="http://schemas.microsoft.com/office/drawing/2014/main" id="{105CCB6F-B08D-C314-F530-BF8C295BC33F}"/>
              </a:ext>
            </a:extLst>
          </p:cNvPr>
          <p:cNvSpPr>
            <a:spLocks noGrp="1"/>
          </p:cNvSpPr>
          <p:nvPr>
            <p:ph type="subTitle" idx="1" hasCustomPrompt="1"/>
          </p:nvPr>
        </p:nvSpPr>
        <p:spPr>
          <a:xfrm>
            <a:off x="522000" y="4261992"/>
            <a:ext cx="9144000" cy="1655762"/>
          </a:xfrm>
        </p:spPr>
        <p:txBody>
          <a:bodyPr>
            <a:noAutofit/>
          </a:bodyPr>
          <a:lstStyle>
            <a:lvl1pPr marL="0" indent="0" algn="l">
              <a:lnSpc>
                <a:spcPct val="100000"/>
              </a:lnSpc>
              <a:buNone/>
              <a:defRPr sz="1900" b="1" i="0">
                <a:solidFill>
                  <a:schemeClr val="tx1"/>
                </a:solidFill>
                <a:latin typeface="TWK Everett" panose="020B0204000000000000"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Hier steht eine optionale </a:t>
            </a:r>
            <a:r>
              <a:rPr lang="de-DE" err="1"/>
              <a:t>Subline</a:t>
            </a:r>
            <a:br>
              <a:rPr lang="de-DE"/>
            </a:br>
            <a:r>
              <a:rPr lang="de-DE"/>
              <a:t>die auch zweizeilig sein kann</a:t>
            </a:r>
          </a:p>
        </p:txBody>
      </p:sp>
      <p:sp>
        <p:nvSpPr>
          <p:cNvPr id="9" name="Textplatzhalter 5">
            <a:extLst>
              <a:ext uri="{FF2B5EF4-FFF2-40B4-BE49-F238E27FC236}">
                <a16:creationId xmlns:a16="http://schemas.microsoft.com/office/drawing/2014/main" id="{99D253CE-26BA-2283-F9ED-B052BF2B275C}"/>
              </a:ext>
            </a:extLst>
          </p:cNvPr>
          <p:cNvSpPr>
            <a:spLocks noGrp="1"/>
          </p:cNvSpPr>
          <p:nvPr>
            <p:ph type="body" sz="quarter" idx="11" hasCustomPrompt="1"/>
          </p:nvPr>
        </p:nvSpPr>
        <p:spPr>
          <a:xfrm>
            <a:off x="522000" y="6125599"/>
            <a:ext cx="4967287" cy="365125"/>
          </a:xfrm>
        </p:spPr>
        <p:txBody>
          <a:bodyPr>
            <a:noAutofit/>
          </a:bodyPr>
          <a:lstStyle>
            <a:lvl1pPr marL="0" indent="0">
              <a:buFontTx/>
              <a:buNone/>
              <a:defRPr sz="850" b="1" i="0">
                <a:solidFill>
                  <a:schemeClr val="tx1"/>
                </a:solidFill>
                <a:latin typeface="TWK Everett" panose="020B0204000000000000"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PROF. DR. MAX MUSTERMANN – AUGSBURG </a:t>
            </a:r>
            <a:fld id="{1CC87E8E-0484-0141-BBA9-DE81A1588809}" type="datetime1">
              <a:rPr lang="de-DE" smtClean="0"/>
              <a:t>11.12.23</a:t>
            </a:fld>
            <a:endParaRPr lang="de-DE"/>
          </a:p>
        </p:txBody>
      </p:sp>
    </p:spTree>
    <p:extLst>
      <p:ext uri="{BB962C8B-B14F-4D97-AF65-F5344CB8AC3E}">
        <p14:creationId xmlns:p14="http://schemas.microsoft.com/office/powerpoint/2010/main" val="383487057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 Titel weiß rotesBand">
    <p:spTree>
      <p:nvGrpSpPr>
        <p:cNvPr id="1" name=""/>
        <p:cNvGrpSpPr/>
        <p:nvPr/>
      </p:nvGrpSpPr>
      <p:grpSpPr>
        <a:xfrm>
          <a:off x="0" y="0"/>
          <a:ext cx="0" cy="0"/>
          <a:chOff x="0" y="0"/>
          <a:chExt cx="0" cy="0"/>
        </a:xfrm>
      </p:grpSpPr>
      <p:pic>
        <p:nvPicPr>
          <p:cNvPr id="8" name="Grafik 7" descr="Ein Bild, das Grafiken, Design enthält.&#10;&#10;Automatisch generierte Beschreibung">
            <a:extLst>
              <a:ext uri="{FF2B5EF4-FFF2-40B4-BE49-F238E27FC236}">
                <a16:creationId xmlns:a16="http://schemas.microsoft.com/office/drawing/2014/main" id="{30776722-DA31-07E7-DB37-49A4ED2D3ECF}"/>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7" name="Rechteck 6">
            <a:extLst>
              <a:ext uri="{FF2B5EF4-FFF2-40B4-BE49-F238E27FC236}">
                <a16:creationId xmlns:a16="http://schemas.microsoft.com/office/drawing/2014/main" id="{8987C928-3B01-9CDF-FE34-465DEEB6468C}"/>
              </a:ext>
            </a:extLst>
          </p:cNvPr>
          <p:cNvSpPr/>
          <p:nvPr userDrawn="1"/>
        </p:nvSpPr>
        <p:spPr>
          <a:xfrm>
            <a:off x="0" y="0"/>
            <a:ext cx="12192000" cy="68580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 name="Titel 1">
            <a:extLst>
              <a:ext uri="{FF2B5EF4-FFF2-40B4-BE49-F238E27FC236}">
                <a16:creationId xmlns:a16="http://schemas.microsoft.com/office/drawing/2014/main" id="{DD1D07A7-66CB-1C25-3C1E-DD94C24833FA}"/>
              </a:ext>
            </a:extLst>
          </p:cNvPr>
          <p:cNvSpPr>
            <a:spLocks noGrp="1"/>
          </p:cNvSpPr>
          <p:nvPr>
            <p:ph type="ctrTitle" hasCustomPrompt="1"/>
          </p:nvPr>
        </p:nvSpPr>
        <p:spPr>
          <a:xfrm>
            <a:off x="522000" y="1872000"/>
            <a:ext cx="9512410" cy="2213897"/>
          </a:xfrm>
        </p:spPr>
        <p:txBody>
          <a:bodyPr anchor="b">
            <a:noAutofit/>
          </a:bodyPr>
          <a:lstStyle>
            <a:lvl1pPr algn="l">
              <a:defRPr sz="4200" b="1" i="0" spc="0">
                <a:solidFill>
                  <a:srgbClr val="FF0350"/>
                </a:solidFill>
                <a:latin typeface="TWK Everett" panose="020B0204000000000000" pitchFamily="34" charset="77"/>
                <a:cs typeface="TWK Everett" panose="020B0204000000000000" pitchFamily="34" charset="77"/>
              </a:defRPr>
            </a:lvl1pPr>
          </a:lstStyle>
          <a:p>
            <a:r>
              <a:rPr lang="de-DE"/>
              <a:t>HIER STEHT DIE HEADLINE</a:t>
            </a:r>
            <a:br>
              <a:rPr lang="de-DE"/>
            </a:br>
            <a:r>
              <a:rPr lang="de-DE"/>
              <a:t>DER PRÄSENTATION</a:t>
            </a:r>
            <a:br>
              <a:rPr lang="de-DE"/>
            </a:br>
            <a:r>
              <a:rPr lang="de-DE"/>
              <a:t>ÜBER MEHRERE ZEILEN</a:t>
            </a:r>
          </a:p>
        </p:txBody>
      </p:sp>
      <p:sp>
        <p:nvSpPr>
          <p:cNvPr id="3" name="Untertitel 2">
            <a:extLst>
              <a:ext uri="{FF2B5EF4-FFF2-40B4-BE49-F238E27FC236}">
                <a16:creationId xmlns:a16="http://schemas.microsoft.com/office/drawing/2014/main" id="{33E73991-7ADC-0D03-11D8-20F7572CBB47}"/>
              </a:ext>
            </a:extLst>
          </p:cNvPr>
          <p:cNvSpPr>
            <a:spLocks noGrp="1"/>
          </p:cNvSpPr>
          <p:nvPr>
            <p:ph type="subTitle" idx="1" hasCustomPrompt="1"/>
          </p:nvPr>
        </p:nvSpPr>
        <p:spPr>
          <a:xfrm>
            <a:off x="522000" y="4261992"/>
            <a:ext cx="9144000" cy="1655762"/>
          </a:xfrm>
        </p:spPr>
        <p:txBody>
          <a:bodyPr>
            <a:noAutofit/>
          </a:bodyPr>
          <a:lstStyle>
            <a:lvl1pPr marL="0" indent="0" algn="l">
              <a:lnSpc>
                <a:spcPct val="100000"/>
              </a:lnSpc>
              <a:buNone/>
              <a:defRPr sz="1900" b="1" i="0">
                <a:solidFill>
                  <a:schemeClr val="tx1"/>
                </a:solidFill>
                <a:latin typeface="TWK Everett" panose="020B0204000000000000"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Hier steht eine optionale </a:t>
            </a:r>
            <a:r>
              <a:rPr lang="de-DE" err="1"/>
              <a:t>Subline</a:t>
            </a:r>
            <a:br>
              <a:rPr lang="de-DE"/>
            </a:br>
            <a:r>
              <a:rPr lang="de-DE"/>
              <a:t>die auch zweizeilig sein kann</a:t>
            </a:r>
          </a:p>
        </p:txBody>
      </p:sp>
      <p:sp>
        <p:nvSpPr>
          <p:cNvPr id="6" name="Textplatzhalter 5">
            <a:extLst>
              <a:ext uri="{FF2B5EF4-FFF2-40B4-BE49-F238E27FC236}">
                <a16:creationId xmlns:a16="http://schemas.microsoft.com/office/drawing/2014/main" id="{3683E051-D149-8E0D-C6FD-3CA93FDF5AC2}"/>
              </a:ext>
            </a:extLst>
          </p:cNvPr>
          <p:cNvSpPr>
            <a:spLocks noGrp="1"/>
          </p:cNvSpPr>
          <p:nvPr>
            <p:ph type="body" sz="quarter" idx="11" hasCustomPrompt="1"/>
          </p:nvPr>
        </p:nvSpPr>
        <p:spPr>
          <a:xfrm>
            <a:off x="522000" y="6125599"/>
            <a:ext cx="4967287" cy="365125"/>
          </a:xfrm>
        </p:spPr>
        <p:txBody>
          <a:bodyPr>
            <a:noAutofit/>
          </a:bodyPr>
          <a:lstStyle>
            <a:lvl1pPr marL="0" indent="0">
              <a:buFontTx/>
              <a:buNone/>
              <a:defRPr sz="850" b="1" i="0">
                <a:solidFill>
                  <a:schemeClr val="tx1"/>
                </a:solidFill>
                <a:latin typeface="TWK Everett" panose="020B0204000000000000"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PROF. DR. MAX MUSTERMANN – AUGSBURG </a:t>
            </a:r>
            <a:fld id="{C1A11E60-E0CE-0740-BF62-49AF37AF86F8}" type="datetime1">
              <a:rPr lang="de-DE" smtClean="0"/>
              <a:t>11.12.23</a:t>
            </a:fld>
            <a:endParaRPr lang="de-DE"/>
          </a:p>
        </p:txBody>
      </p:sp>
      <p:pic>
        <p:nvPicPr>
          <p:cNvPr id="5" name="Grafik 4">
            <a:extLst>
              <a:ext uri="{FF2B5EF4-FFF2-40B4-BE49-F238E27FC236}">
                <a16:creationId xmlns:a16="http://schemas.microsoft.com/office/drawing/2014/main" id="{F867F92D-528D-9E8F-3351-829FA057E0A4}"/>
              </a:ext>
            </a:extLst>
          </p:cNvPr>
          <p:cNvPicPr>
            <a:picLocks noChangeAspect="1"/>
          </p:cNvPicPr>
          <p:nvPr userDrawn="1"/>
        </p:nvPicPr>
        <p:blipFill>
          <a:blip r:embed="rId3"/>
          <a:srcRect/>
          <a:stretch/>
        </p:blipFill>
        <p:spPr>
          <a:xfrm>
            <a:off x="415392" y="201232"/>
            <a:ext cx="2117948" cy="709373"/>
          </a:xfrm>
          <a:prstGeom prst="rect">
            <a:avLst/>
          </a:prstGeom>
        </p:spPr>
      </p:pic>
    </p:spTree>
    <p:extLst>
      <p:ext uri="{BB962C8B-B14F-4D97-AF65-F5344CB8AC3E}">
        <p14:creationId xmlns:p14="http://schemas.microsoft.com/office/powerpoint/2010/main" val="22955469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A Titel Bild weißesBand">
    <p:spTree>
      <p:nvGrpSpPr>
        <p:cNvPr id="1" name=""/>
        <p:cNvGrpSpPr/>
        <p:nvPr/>
      </p:nvGrpSpPr>
      <p:grpSpPr>
        <a:xfrm>
          <a:off x="0" y="0"/>
          <a:ext cx="0" cy="0"/>
          <a:chOff x="0" y="0"/>
          <a:chExt cx="0" cy="0"/>
        </a:xfrm>
      </p:grpSpPr>
      <p:pic>
        <p:nvPicPr>
          <p:cNvPr id="2" name="Grafik 1">
            <a:extLst>
              <a:ext uri="{FF2B5EF4-FFF2-40B4-BE49-F238E27FC236}">
                <a16:creationId xmlns:a16="http://schemas.microsoft.com/office/drawing/2014/main" id="{97445F1B-06A5-F875-DEA9-BBAD267C2E13}"/>
              </a:ext>
            </a:extLst>
          </p:cNvPr>
          <p:cNvPicPr>
            <a:picLocks noChangeAspect="1"/>
          </p:cNvPicPr>
          <p:nvPr userDrawn="1"/>
        </p:nvPicPr>
        <p:blipFill>
          <a:blip r:embed="rId2"/>
          <a:srcRect/>
          <a:stretch/>
        </p:blipFill>
        <p:spPr>
          <a:xfrm>
            <a:off x="0" y="0"/>
            <a:ext cx="12192000" cy="6858000"/>
          </a:xfrm>
          <a:prstGeom prst="rect">
            <a:avLst/>
          </a:prstGeom>
        </p:spPr>
      </p:pic>
      <p:pic>
        <p:nvPicPr>
          <p:cNvPr id="4" name="Grafik 3">
            <a:extLst>
              <a:ext uri="{FF2B5EF4-FFF2-40B4-BE49-F238E27FC236}">
                <a16:creationId xmlns:a16="http://schemas.microsoft.com/office/drawing/2014/main" id="{0A340806-F96E-2FE5-523D-ABBFE1281E54}"/>
              </a:ext>
            </a:extLst>
          </p:cNvPr>
          <p:cNvPicPr>
            <a:picLocks noChangeAspect="1"/>
          </p:cNvPicPr>
          <p:nvPr userDrawn="1"/>
        </p:nvPicPr>
        <p:blipFill>
          <a:blip r:embed="rId3"/>
          <a:srcRect/>
          <a:stretch/>
        </p:blipFill>
        <p:spPr>
          <a:xfrm>
            <a:off x="0" y="1132"/>
            <a:ext cx="12192000" cy="6858000"/>
          </a:xfrm>
          <a:prstGeom prst="rect">
            <a:avLst/>
          </a:prstGeom>
        </p:spPr>
      </p:pic>
      <p:pic>
        <p:nvPicPr>
          <p:cNvPr id="3" name="Grafik 2" descr="Ein Bild, das Logo, Symbol, Grafiken, Schrift enthält.&#10;&#10;Automatisch generierte Beschreibung">
            <a:extLst>
              <a:ext uri="{FF2B5EF4-FFF2-40B4-BE49-F238E27FC236}">
                <a16:creationId xmlns:a16="http://schemas.microsoft.com/office/drawing/2014/main" id="{E184114A-9927-DB30-8015-305D1F248AFB}"/>
              </a:ext>
            </a:extLst>
          </p:cNvPr>
          <p:cNvPicPr>
            <a:picLocks noChangeAspect="1"/>
          </p:cNvPicPr>
          <p:nvPr userDrawn="1"/>
        </p:nvPicPr>
        <p:blipFill>
          <a:blip r:embed="rId4"/>
          <a:stretch>
            <a:fillRect/>
          </a:stretch>
        </p:blipFill>
        <p:spPr>
          <a:xfrm>
            <a:off x="0" y="0"/>
            <a:ext cx="12192000" cy="6858000"/>
          </a:xfrm>
          <a:prstGeom prst="rect">
            <a:avLst/>
          </a:prstGeom>
        </p:spPr>
      </p:pic>
      <p:pic>
        <p:nvPicPr>
          <p:cNvPr id="5" name="Grafik 4">
            <a:extLst>
              <a:ext uri="{FF2B5EF4-FFF2-40B4-BE49-F238E27FC236}">
                <a16:creationId xmlns:a16="http://schemas.microsoft.com/office/drawing/2014/main" id="{B471DD8F-C55E-5878-814B-A4DF5ED83C45}"/>
              </a:ext>
            </a:extLst>
          </p:cNvPr>
          <p:cNvPicPr>
            <a:picLocks noChangeAspect="1"/>
          </p:cNvPicPr>
          <p:nvPr userDrawn="1"/>
        </p:nvPicPr>
        <p:blipFill>
          <a:blip r:embed="rId5"/>
          <a:srcRect/>
          <a:stretch/>
        </p:blipFill>
        <p:spPr>
          <a:xfrm>
            <a:off x="415392" y="201231"/>
            <a:ext cx="2117948" cy="709375"/>
          </a:xfrm>
          <a:prstGeom prst="rect">
            <a:avLst/>
          </a:prstGeom>
        </p:spPr>
      </p:pic>
      <p:sp>
        <p:nvSpPr>
          <p:cNvPr id="9" name="Titel 1">
            <a:extLst>
              <a:ext uri="{FF2B5EF4-FFF2-40B4-BE49-F238E27FC236}">
                <a16:creationId xmlns:a16="http://schemas.microsoft.com/office/drawing/2014/main" id="{2CF72C88-8EB1-F7AD-7410-D1E43DA62BA1}"/>
              </a:ext>
            </a:extLst>
          </p:cNvPr>
          <p:cNvSpPr>
            <a:spLocks noGrp="1"/>
          </p:cNvSpPr>
          <p:nvPr>
            <p:ph type="ctrTitle" hasCustomPrompt="1"/>
          </p:nvPr>
        </p:nvSpPr>
        <p:spPr>
          <a:xfrm>
            <a:off x="522000" y="1872000"/>
            <a:ext cx="9512410" cy="2213897"/>
          </a:xfrm>
        </p:spPr>
        <p:txBody>
          <a:bodyPr anchor="b">
            <a:noAutofit/>
          </a:bodyPr>
          <a:lstStyle>
            <a:lvl1pPr algn="l">
              <a:defRPr sz="4200" b="1" i="0" spc="0">
                <a:solidFill>
                  <a:schemeClr val="bg1"/>
                </a:solidFill>
                <a:latin typeface="TWK Everett" panose="020B0204000000000000" pitchFamily="34" charset="77"/>
                <a:cs typeface="TWK Everett" panose="020B0204000000000000" pitchFamily="34" charset="77"/>
              </a:defRPr>
            </a:lvl1pPr>
          </a:lstStyle>
          <a:p>
            <a:r>
              <a:rPr lang="de-DE"/>
              <a:t>HIER STEHT DIE HEADLINE</a:t>
            </a:r>
            <a:br>
              <a:rPr lang="de-DE"/>
            </a:br>
            <a:r>
              <a:rPr lang="de-DE"/>
              <a:t>DER PRÄSENTATION</a:t>
            </a:r>
            <a:br>
              <a:rPr lang="de-DE"/>
            </a:br>
            <a:r>
              <a:rPr lang="de-DE"/>
              <a:t>ÜBER MEHRERE ZEILEN</a:t>
            </a:r>
          </a:p>
        </p:txBody>
      </p:sp>
      <p:sp>
        <p:nvSpPr>
          <p:cNvPr id="10" name="Untertitel 2">
            <a:extLst>
              <a:ext uri="{FF2B5EF4-FFF2-40B4-BE49-F238E27FC236}">
                <a16:creationId xmlns:a16="http://schemas.microsoft.com/office/drawing/2014/main" id="{C29532B9-3E19-4542-7AE8-937A0ED7EE5B}"/>
              </a:ext>
            </a:extLst>
          </p:cNvPr>
          <p:cNvSpPr>
            <a:spLocks noGrp="1"/>
          </p:cNvSpPr>
          <p:nvPr>
            <p:ph type="subTitle" idx="1" hasCustomPrompt="1"/>
          </p:nvPr>
        </p:nvSpPr>
        <p:spPr>
          <a:xfrm>
            <a:off x="522000" y="4261992"/>
            <a:ext cx="9144000" cy="1655762"/>
          </a:xfrm>
        </p:spPr>
        <p:txBody>
          <a:bodyPr>
            <a:noAutofit/>
          </a:bodyPr>
          <a:lstStyle>
            <a:lvl1pPr marL="0" indent="0" algn="l">
              <a:lnSpc>
                <a:spcPct val="100000"/>
              </a:lnSpc>
              <a:buNone/>
              <a:defRPr sz="1900" b="1" i="0">
                <a:solidFill>
                  <a:schemeClr val="bg1"/>
                </a:solidFill>
                <a:latin typeface="TWK Everett" panose="020B0204000000000000"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Hier steht eine optionale </a:t>
            </a:r>
            <a:r>
              <a:rPr lang="de-DE" err="1"/>
              <a:t>Subline</a:t>
            </a:r>
            <a:br>
              <a:rPr lang="de-DE"/>
            </a:br>
            <a:r>
              <a:rPr lang="de-DE"/>
              <a:t>die auch zweizeilig sein kann</a:t>
            </a:r>
          </a:p>
        </p:txBody>
      </p:sp>
      <p:sp>
        <p:nvSpPr>
          <p:cNvPr id="11" name="Textplatzhalter 5">
            <a:extLst>
              <a:ext uri="{FF2B5EF4-FFF2-40B4-BE49-F238E27FC236}">
                <a16:creationId xmlns:a16="http://schemas.microsoft.com/office/drawing/2014/main" id="{452A204F-68C2-0D0C-E7C0-BFE5869E6A80}"/>
              </a:ext>
            </a:extLst>
          </p:cNvPr>
          <p:cNvSpPr>
            <a:spLocks noGrp="1"/>
          </p:cNvSpPr>
          <p:nvPr>
            <p:ph type="body" sz="quarter" idx="11" hasCustomPrompt="1"/>
          </p:nvPr>
        </p:nvSpPr>
        <p:spPr>
          <a:xfrm>
            <a:off x="522000" y="6125599"/>
            <a:ext cx="4967287" cy="365125"/>
          </a:xfrm>
        </p:spPr>
        <p:txBody>
          <a:bodyPr>
            <a:noAutofit/>
          </a:bodyPr>
          <a:lstStyle>
            <a:lvl1pPr marL="0" indent="0">
              <a:buFontTx/>
              <a:buNone/>
              <a:defRPr sz="850" b="1" i="0">
                <a:solidFill>
                  <a:schemeClr val="bg1"/>
                </a:solidFill>
                <a:latin typeface="TWK Everett" panose="020B0204000000000000"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PROF. DR. MAX MUSTERMANN – AUGSBURG </a:t>
            </a:r>
            <a:fld id="{79ACB0D3-E0D6-534D-8CDB-62891C9EE41B}" type="datetime1">
              <a:rPr lang="de-DE" smtClean="0"/>
              <a:t>11.12.23</a:t>
            </a:fld>
            <a:endParaRPr lang="de-DE"/>
          </a:p>
        </p:txBody>
      </p:sp>
    </p:spTree>
    <p:extLst>
      <p:ext uri="{BB962C8B-B14F-4D97-AF65-F5344CB8AC3E}">
        <p14:creationId xmlns:p14="http://schemas.microsoft.com/office/powerpoint/2010/main" val="4539410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A Titel Bild rotesBand">
    <p:spTree>
      <p:nvGrpSpPr>
        <p:cNvPr id="1" name=""/>
        <p:cNvGrpSpPr/>
        <p:nvPr/>
      </p:nvGrpSpPr>
      <p:grpSpPr>
        <a:xfrm>
          <a:off x="0" y="0"/>
          <a:ext cx="0" cy="0"/>
          <a:chOff x="0" y="0"/>
          <a:chExt cx="0" cy="0"/>
        </a:xfrm>
      </p:grpSpPr>
      <p:pic>
        <p:nvPicPr>
          <p:cNvPr id="12" name="Grafik 11">
            <a:extLst>
              <a:ext uri="{FF2B5EF4-FFF2-40B4-BE49-F238E27FC236}">
                <a16:creationId xmlns:a16="http://schemas.microsoft.com/office/drawing/2014/main" id="{0D0C1D6E-12A3-274D-71B8-55E767D2D234}"/>
              </a:ext>
            </a:extLst>
          </p:cNvPr>
          <p:cNvPicPr>
            <a:picLocks noChangeAspect="1"/>
          </p:cNvPicPr>
          <p:nvPr userDrawn="1"/>
        </p:nvPicPr>
        <p:blipFill>
          <a:blip r:embed="rId2"/>
          <a:srcRect/>
          <a:stretch/>
        </p:blipFill>
        <p:spPr>
          <a:xfrm>
            <a:off x="0" y="0"/>
            <a:ext cx="12192000" cy="6858000"/>
          </a:xfrm>
          <a:prstGeom prst="rect">
            <a:avLst/>
          </a:prstGeom>
        </p:spPr>
      </p:pic>
      <p:pic>
        <p:nvPicPr>
          <p:cNvPr id="2" name="Grafik 1">
            <a:extLst>
              <a:ext uri="{FF2B5EF4-FFF2-40B4-BE49-F238E27FC236}">
                <a16:creationId xmlns:a16="http://schemas.microsoft.com/office/drawing/2014/main" id="{4A0B332A-9AE5-ABE8-E473-E148A57A77E8}"/>
              </a:ext>
            </a:extLst>
          </p:cNvPr>
          <p:cNvPicPr>
            <a:picLocks noChangeAspect="1"/>
          </p:cNvPicPr>
          <p:nvPr userDrawn="1"/>
        </p:nvPicPr>
        <p:blipFill>
          <a:blip r:embed="rId3"/>
          <a:srcRect/>
          <a:stretch/>
        </p:blipFill>
        <p:spPr>
          <a:xfrm>
            <a:off x="0" y="1132"/>
            <a:ext cx="12192000" cy="6858000"/>
          </a:xfrm>
          <a:prstGeom prst="rect">
            <a:avLst/>
          </a:prstGeom>
        </p:spPr>
      </p:pic>
      <p:pic>
        <p:nvPicPr>
          <p:cNvPr id="3" name="Grafik 2" descr="Ein Bild, das Grafiken, Design enthält.&#10;&#10;Automatisch generierte Beschreibung">
            <a:extLst>
              <a:ext uri="{FF2B5EF4-FFF2-40B4-BE49-F238E27FC236}">
                <a16:creationId xmlns:a16="http://schemas.microsoft.com/office/drawing/2014/main" id="{FBA3A4C8-6A19-717E-BE35-0E2712205AA1}"/>
              </a:ext>
            </a:extLst>
          </p:cNvPr>
          <p:cNvPicPr>
            <a:picLocks noChangeAspect="1"/>
          </p:cNvPicPr>
          <p:nvPr userDrawn="1"/>
        </p:nvPicPr>
        <p:blipFill>
          <a:blip r:embed="rId4"/>
          <a:stretch>
            <a:fillRect/>
          </a:stretch>
        </p:blipFill>
        <p:spPr>
          <a:xfrm>
            <a:off x="0" y="0"/>
            <a:ext cx="12185650" cy="6854428"/>
          </a:xfrm>
          <a:prstGeom prst="rect">
            <a:avLst/>
          </a:prstGeom>
        </p:spPr>
      </p:pic>
      <p:sp>
        <p:nvSpPr>
          <p:cNvPr id="9" name="Titel 1">
            <a:extLst>
              <a:ext uri="{FF2B5EF4-FFF2-40B4-BE49-F238E27FC236}">
                <a16:creationId xmlns:a16="http://schemas.microsoft.com/office/drawing/2014/main" id="{2CF72C88-8EB1-F7AD-7410-D1E43DA62BA1}"/>
              </a:ext>
            </a:extLst>
          </p:cNvPr>
          <p:cNvSpPr>
            <a:spLocks noGrp="1"/>
          </p:cNvSpPr>
          <p:nvPr>
            <p:ph type="ctrTitle" hasCustomPrompt="1"/>
          </p:nvPr>
        </p:nvSpPr>
        <p:spPr>
          <a:xfrm>
            <a:off x="522000" y="1872000"/>
            <a:ext cx="9512410" cy="2213897"/>
          </a:xfrm>
        </p:spPr>
        <p:txBody>
          <a:bodyPr anchor="b">
            <a:noAutofit/>
          </a:bodyPr>
          <a:lstStyle>
            <a:lvl1pPr algn="l">
              <a:defRPr sz="4200" b="1" i="0" spc="0">
                <a:solidFill>
                  <a:schemeClr val="bg1"/>
                </a:solidFill>
                <a:latin typeface="TWK Everett" panose="020B0204000000000000" pitchFamily="34" charset="77"/>
                <a:cs typeface="TWK Everett" panose="020B0204000000000000" pitchFamily="34" charset="77"/>
              </a:defRPr>
            </a:lvl1pPr>
          </a:lstStyle>
          <a:p>
            <a:r>
              <a:rPr lang="de-DE"/>
              <a:t>HIER STEHT DIE HEADLINE</a:t>
            </a:r>
            <a:br>
              <a:rPr lang="de-DE"/>
            </a:br>
            <a:r>
              <a:rPr lang="de-DE"/>
              <a:t>DER PRÄSENTATION</a:t>
            </a:r>
            <a:br>
              <a:rPr lang="de-DE"/>
            </a:br>
            <a:r>
              <a:rPr lang="de-DE"/>
              <a:t>ÜBER MEHRERE ZEILEN</a:t>
            </a:r>
          </a:p>
        </p:txBody>
      </p:sp>
      <p:sp>
        <p:nvSpPr>
          <p:cNvPr id="10" name="Untertitel 2">
            <a:extLst>
              <a:ext uri="{FF2B5EF4-FFF2-40B4-BE49-F238E27FC236}">
                <a16:creationId xmlns:a16="http://schemas.microsoft.com/office/drawing/2014/main" id="{C29532B9-3E19-4542-7AE8-937A0ED7EE5B}"/>
              </a:ext>
            </a:extLst>
          </p:cNvPr>
          <p:cNvSpPr>
            <a:spLocks noGrp="1"/>
          </p:cNvSpPr>
          <p:nvPr>
            <p:ph type="subTitle" idx="1" hasCustomPrompt="1"/>
          </p:nvPr>
        </p:nvSpPr>
        <p:spPr>
          <a:xfrm>
            <a:off x="522000" y="4261992"/>
            <a:ext cx="9144000" cy="1655762"/>
          </a:xfrm>
        </p:spPr>
        <p:txBody>
          <a:bodyPr>
            <a:noAutofit/>
          </a:bodyPr>
          <a:lstStyle>
            <a:lvl1pPr marL="0" indent="0" algn="l">
              <a:lnSpc>
                <a:spcPct val="100000"/>
              </a:lnSpc>
              <a:buNone/>
              <a:defRPr sz="1900" b="1" i="0">
                <a:solidFill>
                  <a:schemeClr val="bg1"/>
                </a:solidFill>
                <a:latin typeface="TWK Everett" panose="020B0204000000000000"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Hier steht eine optionale </a:t>
            </a:r>
            <a:r>
              <a:rPr lang="de-DE" err="1"/>
              <a:t>Subline</a:t>
            </a:r>
            <a:br>
              <a:rPr lang="de-DE"/>
            </a:br>
            <a:r>
              <a:rPr lang="de-DE"/>
              <a:t>die auch zweizeilig sein kann</a:t>
            </a:r>
          </a:p>
        </p:txBody>
      </p:sp>
      <p:sp>
        <p:nvSpPr>
          <p:cNvPr id="11" name="Textplatzhalter 5">
            <a:extLst>
              <a:ext uri="{FF2B5EF4-FFF2-40B4-BE49-F238E27FC236}">
                <a16:creationId xmlns:a16="http://schemas.microsoft.com/office/drawing/2014/main" id="{452A204F-68C2-0D0C-E7C0-BFE5869E6A80}"/>
              </a:ext>
            </a:extLst>
          </p:cNvPr>
          <p:cNvSpPr>
            <a:spLocks noGrp="1"/>
          </p:cNvSpPr>
          <p:nvPr>
            <p:ph type="body" sz="quarter" idx="11" hasCustomPrompt="1"/>
          </p:nvPr>
        </p:nvSpPr>
        <p:spPr>
          <a:xfrm>
            <a:off x="522000" y="6125599"/>
            <a:ext cx="4967287" cy="365125"/>
          </a:xfrm>
        </p:spPr>
        <p:txBody>
          <a:bodyPr>
            <a:noAutofit/>
          </a:bodyPr>
          <a:lstStyle>
            <a:lvl1pPr marL="0" indent="0">
              <a:buFontTx/>
              <a:buNone/>
              <a:defRPr sz="850" b="1" i="0">
                <a:solidFill>
                  <a:schemeClr val="bg1"/>
                </a:solidFill>
                <a:latin typeface="TWK Everett" panose="020B0204000000000000"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PROF. DR. MAX MUSTERMANN – AUGSBURG </a:t>
            </a:r>
            <a:fld id="{34F3D183-6969-7F47-BEFA-6780C84DD6C6}" type="datetime1">
              <a:rPr lang="de-DE" smtClean="0"/>
              <a:t>11.12.23</a:t>
            </a:fld>
            <a:endParaRPr lang="de-DE"/>
          </a:p>
        </p:txBody>
      </p:sp>
      <p:pic>
        <p:nvPicPr>
          <p:cNvPr id="6" name="Grafik 5">
            <a:extLst>
              <a:ext uri="{FF2B5EF4-FFF2-40B4-BE49-F238E27FC236}">
                <a16:creationId xmlns:a16="http://schemas.microsoft.com/office/drawing/2014/main" id="{17E6C25F-60D2-0F39-3DE9-86569729B6D7}"/>
              </a:ext>
            </a:extLst>
          </p:cNvPr>
          <p:cNvPicPr>
            <a:picLocks noChangeAspect="1"/>
          </p:cNvPicPr>
          <p:nvPr userDrawn="1"/>
        </p:nvPicPr>
        <p:blipFill>
          <a:blip r:embed="rId5"/>
          <a:srcRect/>
          <a:stretch/>
        </p:blipFill>
        <p:spPr>
          <a:xfrm>
            <a:off x="415392" y="201231"/>
            <a:ext cx="2117948" cy="709375"/>
          </a:xfrm>
          <a:prstGeom prst="rect">
            <a:avLst/>
          </a:prstGeom>
        </p:spPr>
      </p:pic>
    </p:spTree>
    <p:extLst>
      <p:ext uri="{BB962C8B-B14F-4D97-AF65-F5344CB8AC3E}">
        <p14:creationId xmlns:p14="http://schemas.microsoft.com/office/powerpoint/2010/main" val="38518738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A Titel schwarz">
    <p:bg>
      <p:bgRef idx="1001">
        <a:schemeClr val="bg1"/>
      </p:bgRef>
    </p:bg>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F867F92D-528D-9E8F-3351-829FA057E0A4}"/>
              </a:ext>
            </a:extLst>
          </p:cNvPr>
          <p:cNvPicPr>
            <a:picLocks noChangeAspect="1"/>
          </p:cNvPicPr>
          <p:nvPr userDrawn="1"/>
        </p:nvPicPr>
        <p:blipFill>
          <a:blip r:embed="rId2"/>
          <a:srcRect/>
          <a:stretch/>
        </p:blipFill>
        <p:spPr>
          <a:xfrm>
            <a:off x="415392" y="201231"/>
            <a:ext cx="2117948" cy="709375"/>
          </a:xfrm>
          <a:prstGeom prst="rect">
            <a:avLst/>
          </a:prstGeom>
        </p:spPr>
      </p:pic>
      <p:sp>
        <p:nvSpPr>
          <p:cNvPr id="4" name="Titel 1">
            <a:extLst>
              <a:ext uri="{FF2B5EF4-FFF2-40B4-BE49-F238E27FC236}">
                <a16:creationId xmlns:a16="http://schemas.microsoft.com/office/drawing/2014/main" id="{E064B7B9-C5F1-6DAB-2AC4-43E16116317B}"/>
              </a:ext>
            </a:extLst>
          </p:cNvPr>
          <p:cNvSpPr>
            <a:spLocks noGrp="1"/>
          </p:cNvSpPr>
          <p:nvPr>
            <p:ph type="ctrTitle" hasCustomPrompt="1"/>
          </p:nvPr>
        </p:nvSpPr>
        <p:spPr>
          <a:xfrm>
            <a:off x="522000" y="1872000"/>
            <a:ext cx="9512410" cy="2213897"/>
          </a:xfrm>
        </p:spPr>
        <p:txBody>
          <a:bodyPr anchor="b">
            <a:noAutofit/>
          </a:bodyPr>
          <a:lstStyle>
            <a:lvl1pPr algn="l">
              <a:defRPr sz="4200" b="1" i="0" spc="0">
                <a:solidFill>
                  <a:schemeClr val="tx1"/>
                </a:solidFill>
                <a:latin typeface="TWK Everett" panose="020B0204000000000000" pitchFamily="34" charset="77"/>
                <a:cs typeface="TWK Everett" panose="020B0204000000000000" pitchFamily="34" charset="77"/>
              </a:defRPr>
            </a:lvl1pPr>
          </a:lstStyle>
          <a:p>
            <a:r>
              <a:rPr lang="de-DE"/>
              <a:t>HIER STEHT DIE HEADLINE</a:t>
            </a:r>
            <a:br>
              <a:rPr lang="de-DE"/>
            </a:br>
            <a:r>
              <a:rPr lang="de-DE"/>
              <a:t>DER PRÄSENTATION</a:t>
            </a:r>
            <a:br>
              <a:rPr lang="de-DE"/>
            </a:br>
            <a:r>
              <a:rPr lang="de-DE"/>
              <a:t>ÜBER MEHRERE ZEILEN</a:t>
            </a:r>
          </a:p>
        </p:txBody>
      </p:sp>
      <p:sp>
        <p:nvSpPr>
          <p:cNvPr id="8" name="Untertitel 2">
            <a:extLst>
              <a:ext uri="{FF2B5EF4-FFF2-40B4-BE49-F238E27FC236}">
                <a16:creationId xmlns:a16="http://schemas.microsoft.com/office/drawing/2014/main" id="{105CCB6F-B08D-C314-F530-BF8C295BC33F}"/>
              </a:ext>
            </a:extLst>
          </p:cNvPr>
          <p:cNvSpPr>
            <a:spLocks noGrp="1"/>
          </p:cNvSpPr>
          <p:nvPr>
            <p:ph type="subTitle" idx="1" hasCustomPrompt="1"/>
          </p:nvPr>
        </p:nvSpPr>
        <p:spPr>
          <a:xfrm>
            <a:off x="522000" y="4261992"/>
            <a:ext cx="9144000" cy="1655762"/>
          </a:xfrm>
        </p:spPr>
        <p:txBody>
          <a:bodyPr>
            <a:noAutofit/>
          </a:bodyPr>
          <a:lstStyle>
            <a:lvl1pPr marL="0" indent="0" algn="l">
              <a:lnSpc>
                <a:spcPct val="100000"/>
              </a:lnSpc>
              <a:buNone/>
              <a:defRPr sz="1900" b="1" i="0">
                <a:solidFill>
                  <a:schemeClr val="tx1"/>
                </a:solidFill>
                <a:latin typeface="TWK Everett" panose="020B0204000000000000"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Hier steht eine optionale </a:t>
            </a:r>
            <a:r>
              <a:rPr lang="de-DE" err="1"/>
              <a:t>Subline</a:t>
            </a:r>
            <a:br>
              <a:rPr lang="de-DE"/>
            </a:br>
            <a:r>
              <a:rPr lang="de-DE"/>
              <a:t>die auch zweizeilig sein kann</a:t>
            </a:r>
          </a:p>
        </p:txBody>
      </p:sp>
      <p:sp>
        <p:nvSpPr>
          <p:cNvPr id="9" name="Textplatzhalter 5">
            <a:extLst>
              <a:ext uri="{FF2B5EF4-FFF2-40B4-BE49-F238E27FC236}">
                <a16:creationId xmlns:a16="http://schemas.microsoft.com/office/drawing/2014/main" id="{99D253CE-26BA-2283-F9ED-B052BF2B275C}"/>
              </a:ext>
            </a:extLst>
          </p:cNvPr>
          <p:cNvSpPr>
            <a:spLocks noGrp="1"/>
          </p:cNvSpPr>
          <p:nvPr>
            <p:ph type="body" sz="quarter" idx="11" hasCustomPrompt="1"/>
          </p:nvPr>
        </p:nvSpPr>
        <p:spPr>
          <a:xfrm>
            <a:off x="522000" y="6125599"/>
            <a:ext cx="4967287" cy="365125"/>
          </a:xfrm>
        </p:spPr>
        <p:txBody>
          <a:bodyPr>
            <a:noAutofit/>
          </a:bodyPr>
          <a:lstStyle>
            <a:lvl1pPr marL="0" indent="0">
              <a:buFontTx/>
              <a:buNone/>
              <a:defRPr sz="850" b="1" i="0">
                <a:solidFill>
                  <a:schemeClr val="tx1"/>
                </a:solidFill>
                <a:latin typeface="TWK Everett" panose="020B0204000000000000"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PROF. DR. MAX MUSTERMANN – AUGSBURG </a:t>
            </a:r>
            <a:fld id="{B1590ECB-BEE0-6348-80F2-8170A2325843}" type="datetime1">
              <a:rPr lang="de-DE" smtClean="0"/>
              <a:t>11.12.23</a:t>
            </a:fld>
            <a:endParaRPr lang="de-DE"/>
          </a:p>
        </p:txBody>
      </p:sp>
    </p:spTree>
    <p:extLst>
      <p:ext uri="{BB962C8B-B14F-4D97-AF65-F5344CB8AC3E}">
        <p14:creationId xmlns:p14="http://schemas.microsoft.com/office/powerpoint/2010/main" val="704101126"/>
      </p:ext>
    </p:extLst>
  </p:cSld>
  <p:clrMapOvr>
    <a:overrideClrMapping bg1="dk1" tx1="lt1" bg2="dk2" tx2="lt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A Titel schwarz weißesBand">
    <p:bg>
      <p:bgRef idx="1001">
        <a:schemeClr val="bg1"/>
      </p:bgRef>
    </p:bg>
    <p:spTree>
      <p:nvGrpSpPr>
        <p:cNvPr id="1" name=""/>
        <p:cNvGrpSpPr/>
        <p:nvPr/>
      </p:nvGrpSpPr>
      <p:grpSpPr>
        <a:xfrm>
          <a:off x="0" y="0"/>
          <a:ext cx="0" cy="0"/>
          <a:chOff x="0" y="0"/>
          <a:chExt cx="0" cy="0"/>
        </a:xfrm>
      </p:grpSpPr>
      <p:pic>
        <p:nvPicPr>
          <p:cNvPr id="7" name="Grafik 6" descr="Ein Bild, das Logo, Symbol, Grafiken, Schrift enthält.&#10;&#10;Automatisch generierte Beschreibung">
            <a:extLst>
              <a:ext uri="{FF2B5EF4-FFF2-40B4-BE49-F238E27FC236}">
                <a16:creationId xmlns:a16="http://schemas.microsoft.com/office/drawing/2014/main" id="{F1943717-1C0E-907C-A8DF-EF5931CF93CA}"/>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5" name="Grafik 4">
            <a:extLst>
              <a:ext uri="{FF2B5EF4-FFF2-40B4-BE49-F238E27FC236}">
                <a16:creationId xmlns:a16="http://schemas.microsoft.com/office/drawing/2014/main" id="{F867F92D-528D-9E8F-3351-829FA057E0A4}"/>
              </a:ext>
            </a:extLst>
          </p:cNvPr>
          <p:cNvPicPr>
            <a:picLocks noChangeAspect="1"/>
          </p:cNvPicPr>
          <p:nvPr userDrawn="1"/>
        </p:nvPicPr>
        <p:blipFill>
          <a:blip r:embed="rId3"/>
          <a:srcRect/>
          <a:stretch/>
        </p:blipFill>
        <p:spPr>
          <a:xfrm>
            <a:off x="415392" y="201231"/>
            <a:ext cx="2117948" cy="709375"/>
          </a:xfrm>
          <a:prstGeom prst="rect">
            <a:avLst/>
          </a:prstGeom>
        </p:spPr>
      </p:pic>
      <p:sp>
        <p:nvSpPr>
          <p:cNvPr id="4" name="Titel 1">
            <a:extLst>
              <a:ext uri="{FF2B5EF4-FFF2-40B4-BE49-F238E27FC236}">
                <a16:creationId xmlns:a16="http://schemas.microsoft.com/office/drawing/2014/main" id="{E064B7B9-C5F1-6DAB-2AC4-43E16116317B}"/>
              </a:ext>
            </a:extLst>
          </p:cNvPr>
          <p:cNvSpPr>
            <a:spLocks noGrp="1"/>
          </p:cNvSpPr>
          <p:nvPr>
            <p:ph type="ctrTitle" hasCustomPrompt="1"/>
          </p:nvPr>
        </p:nvSpPr>
        <p:spPr>
          <a:xfrm>
            <a:off x="522000" y="1872000"/>
            <a:ext cx="9512410" cy="2213897"/>
          </a:xfrm>
        </p:spPr>
        <p:txBody>
          <a:bodyPr anchor="b">
            <a:noAutofit/>
          </a:bodyPr>
          <a:lstStyle>
            <a:lvl1pPr algn="l">
              <a:defRPr sz="4200" b="1" i="0" spc="0">
                <a:solidFill>
                  <a:schemeClr val="tx1"/>
                </a:solidFill>
                <a:latin typeface="TWK Everett" panose="020B0204000000000000" pitchFamily="34" charset="77"/>
                <a:cs typeface="TWK Everett" panose="020B0204000000000000" pitchFamily="34" charset="77"/>
              </a:defRPr>
            </a:lvl1pPr>
          </a:lstStyle>
          <a:p>
            <a:r>
              <a:rPr lang="de-DE"/>
              <a:t>HIER STEHT DIE HEADLINE</a:t>
            </a:r>
            <a:br>
              <a:rPr lang="de-DE"/>
            </a:br>
            <a:r>
              <a:rPr lang="de-DE"/>
              <a:t>DER PRÄSENTATION</a:t>
            </a:r>
            <a:br>
              <a:rPr lang="de-DE"/>
            </a:br>
            <a:r>
              <a:rPr lang="de-DE"/>
              <a:t>ÜBER MEHRERE ZEILEN</a:t>
            </a:r>
          </a:p>
        </p:txBody>
      </p:sp>
      <p:sp>
        <p:nvSpPr>
          <p:cNvPr id="8" name="Untertitel 2">
            <a:extLst>
              <a:ext uri="{FF2B5EF4-FFF2-40B4-BE49-F238E27FC236}">
                <a16:creationId xmlns:a16="http://schemas.microsoft.com/office/drawing/2014/main" id="{105CCB6F-B08D-C314-F530-BF8C295BC33F}"/>
              </a:ext>
            </a:extLst>
          </p:cNvPr>
          <p:cNvSpPr>
            <a:spLocks noGrp="1"/>
          </p:cNvSpPr>
          <p:nvPr>
            <p:ph type="subTitle" idx="1" hasCustomPrompt="1"/>
          </p:nvPr>
        </p:nvSpPr>
        <p:spPr>
          <a:xfrm>
            <a:off x="522000" y="4261992"/>
            <a:ext cx="9144000" cy="1655762"/>
          </a:xfrm>
        </p:spPr>
        <p:txBody>
          <a:bodyPr>
            <a:noAutofit/>
          </a:bodyPr>
          <a:lstStyle>
            <a:lvl1pPr marL="0" indent="0" algn="l">
              <a:lnSpc>
                <a:spcPct val="100000"/>
              </a:lnSpc>
              <a:buNone/>
              <a:defRPr sz="1900" b="1" i="0">
                <a:solidFill>
                  <a:schemeClr val="tx1"/>
                </a:solidFill>
                <a:latin typeface="TWK Everett" panose="020B0204000000000000"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Hier steht eine optionale </a:t>
            </a:r>
            <a:r>
              <a:rPr lang="de-DE" err="1"/>
              <a:t>Subline</a:t>
            </a:r>
            <a:br>
              <a:rPr lang="de-DE"/>
            </a:br>
            <a:r>
              <a:rPr lang="de-DE"/>
              <a:t>die auch zweizeilig sein kann</a:t>
            </a:r>
          </a:p>
        </p:txBody>
      </p:sp>
      <p:sp>
        <p:nvSpPr>
          <p:cNvPr id="9" name="Textplatzhalter 5">
            <a:extLst>
              <a:ext uri="{FF2B5EF4-FFF2-40B4-BE49-F238E27FC236}">
                <a16:creationId xmlns:a16="http://schemas.microsoft.com/office/drawing/2014/main" id="{99D253CE-26BA-2283-F9ED-B052BF2B275C}"/>
              </a:ext>
            </a:extLst>
          </p:cNvPr>
          <p:cNvSpPr>
            <a:spLocks noGrp="1"/>
          </p:cNvSpPr>
          <p:nvPr>
            <p:ph type="body" sz="quarter" idx="11" hasCustomPrompt="1"/>
          </p:nvPr>
        </p:nvSpPr>
        <p:spPr>
          <a:xfrm>
            <a:off x="522000" y="6125599"/>
            <a:ext cx="4967287" cy="365125"/>
          </a:xfrm>
        </p:spPr>
        <p:txBody>
          <a:bodyPr>
            <a:noAutofit/>
          </a:bodyPr>
          <a:lstStyle>
            <a:lvl1pPr marL="0" indent="0">
              <a:buFontTx/>
              <a:buNone/>
              <a:defRPr sz="850" b="1" i="0">
                <a:solidFill>
                  <a:schemeClr val="tx1"/>
                </a:solidFill>
                <a:latin typeface="TWK Everett" panose="020B0204000000000000"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PROF. DR. MAX MUSTERMANN – AUGSBURG </a:t>
            </a:r>
            <a:fld id="{8C78CAA5-CB47-9349-9E39-33ACF369C090}" type="datetime1">
              <a:rPr lang="de-DE" smtClean="0"/>
              <a:t>11.12.23</a:t>
            </a:fld>
            <a:endParaRPr lang="de-DE"/>
          </a:p>
        </p:txBody>
      </p:sp>
    </p:spTree>
    <p:extLst>
      <p:ext uri="{BB962C8B-B14F-4D97-AF65-F5344CB8AC3E}">
        <p14:creationId xmlns:p14="http://schemas.microsoft.com/office/powerpoint/2010/main" val="140526438"/>
      </p:ext>
    </p:extLst>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 THA Titel weiß-schwarz">
    <p:bg>
      <p:bgRef idx="1001">
        <a:schemeClr val="bg1"/>
      </p:bgRef>
    </p:bg>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F867F92D-528D-9E8F-3351-829FA057E0A4}"/>
              </a:ext>
            </a:extLst>
          </p:cNvPr>
          <p:cNvPicPr>
            <a:picLocks noChangeAspect="1"/>
          </p:cNvPicPr>
          <p:nvPr userDrawn="1"/>
        </p:nvPicPr>
        <p:blipFill>
          <a:blip r:embed="rId2"/>
          <a:srcRect/>
          <a:stretch/>
        </p:blipFill>
        <p:spPr>
          <a:xfrm>
            <a:off x="415392" y="201374"/>
            <a:ext cx="2117948" cy="709088"/>
          </a:xfrm>
          <a:prstGeom prst="rect">
            <a:avLst/>
          </a:prstGeom>
        </p:spPr>
      </p:pic>
      <p:sp>
        <p:nvSpPr>
          <p:cNvPr id="4" name="Titel 1">
            <a:extLst>
              <a:ext uri="{FF2B5EF4-FFF2-40B4-BE49-F238E27FC236}">
                <a16:creationId xmlns:a16="http://schemas.microsoft.com/office/drawing/2014/main" id="{E064B7B9-C5F1-6DAB-2AC4-43E16116317B}"/>
              </a:ext>
            </a:extLst>
          </p:cNvPr>
          <p:cNvSpPr>
            <a:spLocks noGrp="1"/>
          </p:cNvSpPr>
          <p:nvPr>
            <p:ph type="ctrTitle" hasCustomPrompt="1"/>
          </p:nvPr>
        </p:nvSpPr>
        <p:spPr>
          <a:xfrm>
            <a:off x="522000" y="1872000"/>
            <a:ext cx="9512410" cy="2213897"/>
          </a:xfrm>
        </p:spPr>
        <p:txBody>
          <a:bodyPr anchor="b">
            <a:noAutofit/>
          </a:bodyPr>
          <a:lstStyle>
            <a:lvl1pPr algn="l">
              <a:defRPr sz="4200" b="1" i="0" spc="0">
                <a:solidFill>
                  <a:schemeClr val="tx1"/>
                </a:solidFill>
                <a:latin typeface="TWK Everett" panose="020B0204000000000000" pitchFamily="34" charset="77"/>
                <a:cs typeface="TWK Everett" panose="020B0204000000000000" pitchFamily="34" charset="77"/>
              </a:defRPr>
            </a:lvl1pPr>
          </a:lstStyle>
          <a:p>
            <a:r>
              <a:rPr lang="de-DE"/>
              <a:t>HIER STEHT DIE HEADLINE</a:t>
            </a:r>
            <a:br>
              <a:rPr lang="de-DE"/>
            </a:br>
            <a:r>
              <a:rPr lang="de-DE"/>
              <a:t>DER PRÄSENTATION</a:t>
            </a:r>
            <a:br>
              <a:rPr lang="de-DE"/>
            </a:br>
            <a:r>
              <a:rPr lang="de-DE"/>
              <a:t>ÜBER MEHRERE ZEILEN</a:t>
            </a:r>
          </a:p>
        </p:txBody>
      </p:sp>
      <p:sp>
        <p:nvSpPr>
          <p:cNvPr id="8" name="Untertitel 2">
            <a:extLst>
              <a:ext uri="{FF2B5EF4-FFF2-40B4-BE49-F238E27FC236}">
                <a16:creationId xmlns:a16="http://schemas.microsoft.com/office/drawing/2014/main" id="{105CCB6F-B08D-C314-F530-BF8C295BC33F}"/>
              </a:ext>
            </a:extLst>
          </p:cNvPr>
          <p:cNvSpPr>
            <a:spLocks noGrp="1"/>
          </p:cNvSpPr>
          <p:nvPr>
            <p:ph type="subTitle" idx="1" hasCustomPrompt="1"/>
          </p:nvPr>
        </p:nvSpPr>
        <p:spPr>
          <a:xfrm>
            <a:off x="522000" y="4261992"/>
            <a:ext cx="9144000" cy="1655762"/>
          </a:xfrm>
        </p:spPr>
        <p:txBody>
          <a:bodyPr>
            <a:noAutofit/>
          </a:bodyPr>
          <a:lstStyle>
            <a:lvl1pPr marL="0" indent="0" algn="l">
              <a:lnSpc>
                <a:spcPct val="100000"/>
              </a:lnSpc>
              <a:buNone/>
              <a:defRPr sz="1900" b="1" i="0">
                <a:solidFill>
                  <a:schemeClr val="tx1"/>
                </a:solidFill>
                <a:latin typeface="TWK Everett" panose="020B0204000000000000"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Hier steht eine optionale </a:t>
            </a:r>
            <a:r>
              <a:rPr lang="de-DE" err="1"/>
              <a:t>Subline</a:t>
            </a:r>
            <a:br>
              <a:rPr lang="de-DE"/>
            </a:br>
            <a:r>
              <a:rPr lang="de-DE"/>
              <a:t>die auch zweizeilig sein kann</a:t>
            </a:r>
          </a:p>
        </p:txBody>
      </p:sp>
      <p:sp>
        <p:nvSpPr>
          <p:cNvPr id="9" name="Textplatzhalter 5">
            <a:extLst>
              <a:ext uri="{FF2B5EF4-FFF2-40B4-BE49-F238E27FC236}">
                <a16:creationId xmlns:a16="http://schemas.microsoft.com/office/drawing/2014/main" id="{99D253CE-26BA-2283-F9ED-B052BF2B275C}"/>
              </a:ext>
            </a:extLst>
          </p:cNvPr>
          <p:cNvSpPr>
            <a:spLocks noGrp="1"/>
          </p:cNvSpPr>
          <p:nvPr>
            <p:ph type="body" sz="quarter" idx="11" hasCustomPrompt="1"/>
          </p:nvPr>
        </p:nvSpPr>
        <p:spPr>
          <a:xfrm>
            <a:off x="522000" y="6125599"/>
            <a:ext cx="4967287" cy="365125"/>
          </a:xfrm>
        </p:spPr>
        <p:txBody>
          <a:bodyPr>
            <a:noAutofit/>
          </a:bodyPr>
          <a:lstStyle>
            <a:lvl1pPr marL="0" indent="0">
              <a:buFontTx/>
              <a:buNone/>
              <a:defRPr sz="850" b="1" i="0">
                <a:solidFill>
                  <a:schemeClr val="tx1"/>
                </a:solidFill>
                <a:latin typeface="TWK Everett" panose="020B0204000000000000"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PROF. DR. MAX MUSTERMANN – AUGSBURG </a:t>
            </a:r>
            <a:fld id="{DB619E17-CC76-2741-8159-D268A8720690}" type="datetime1">
              <a:rPr lang="de-DE" smtClean="0"/>
              <a:t>11.12.23</a:t>
            </a:fld>
            <a:endParaRPr lang="de-DE"/>
          </a:p>
        </p:txBody>
      </p:sp>
    </p:spTree>
    <p:extLst>
      <p:ext uri="{BB962C8B-B14F-4D97-AF65-F5344CB8AC3E}">
        <p14:creationId xmlns:p14="http://schemas.microsoft.com/office/powerpoint/2010/main" val="611978148"/>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Titel weiß schwarzesBand">
    <p:bg>
      <p:bgRef idx="1001">
        <a:schemeClr val="bg1"/>
      </p:bgRef>
    </p:bg>
    <p:spTree>
      <p:nvGrpSpPr>
        <p:cNvPr id="1" name=""/>
        <p:cNvGrpSpPr/>
        <p:nvPr/>
      </p:nvGrpSpPr>
      <p:grpSpPr>
        <a:xfrm>
          <a:off x="0" y="0"/>
          <a:ext cx="0" cy="0"/>
          <a:chOff x="0" y="0"/>
          <a:chExt cx="0" cy="0"/>
        </a:xfrm>
      </p:grpSpPr>
      <p:pic>
        <p:nvPicPr>
          <p:cNvPr id="6" name="Grafik 5" descr="Ein Bild, das Schwarz, Dunkelheit enthält.&#10;&#10;Automatisch generierte Beschreibung">
            <a:extLst>
              <a:ext uri="{FF2B5EF4-FFF2-40B4-BE49-F238E27FC236}">
                <a16:creationId xmlns:a16="http://schemas.microsoft.com/office/drawing/2014/main" id="{C91CFC8C-F357-1381-0F53-5D8347C555DD}"/>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4" name="Titel 1">
            <a:extLst>
              <a:ext uri="{FF2B5EF4-FFF2-40B4-BE49-F238E27FC236}">
                <a16:creationId xmlns:a16="http://schemas.microsoft.com/office/drawing/2014/main" id="{E064B7B9-C5F1-6DAB-2AC4-43E16116317B}"/>
              </a:ext>
            </a:extLst>
          </p:cNvPr>
          <p:cNvSpPr>
            <a:spLocks noGrp="1"/>
          </p:cNvSpPr>
          <p:nvPr>
            <p:ph type="ctrTitle" hasCustomPrompt="1"/>
          </p:nvPr>
        </p:nvSpPr>
        <p:spPr>
          <a:xfrm>
            <a:off x="522000" y="1872000"/>
            <a:ext cx="9512410" cy="2213897"/>
          </a:xfrm>
        </p:spPr>
        <p:txBody>
          <a:bodyPr anchor="b">
            <a:noAutofit/>
          </a:bodyPr>
          <a:lstStyle>
            <a:lvl1pPr algn="l">
              <a:defRPr sz="4200" b="1" i="0" spc="0">
                <a:solidFill>
                  <a:schemeClr val="tx1"/>
                </a:solidFill>
                <a:latin typeface="TWK Everett" panose="020B0204000000000000" pitchFamily="34" charset="77"/>
                <a:cs typeface="TWK Everett" panose="020B0204000000000000" pitchFamily="34" charset="77"/>
              </a:defRPr>
            </a:lvl1pPr>
          </a:lstStyle>
          <a:p>
            <a:r>
              <a:rPr lang="de-DE"/>
              <a:t>HIER STEHT DIE HEADLINE</a:t>
            </a:r>
            <a:br>
              <a:rPr lang="de-DE"/>
            </a:br>
            <a:r>
              <a:rPr lang="de-DE"/>
              <a:t>DER PRÄSENTATION</a:t>
            </a:r>
            <a:br>
              <a:rPr lang="de-DE"/>
            </a:br>
            <a:r>
              <a:rPr lang="de-DE"/>
              <a:t>ÜBER MEHRERE ZEILEN</a:t>
            </a:r>
          </a:p>
        </p:txBody>
      </p:sp>
      <p:sp>
        <p:nvSpPr>
          <p:cNvPr id="8" name="Untertitel 2">
            <a:extLst>
              <a:ext uri="{FF2B5EF4-FFF2-40B4-BE49-F238E27FC236}">
                <a16:creationId xmlns:a16="http://schemas.microsoft.com/office/drawing/2014/main" id="{105CCB6F-B08D-C314-F530-BF8C295BC33F}"/>
              </a:ext>
            </a:extLst>
          </p:cNvPr>
          <p:cNvSpPr>
            <a:spLocks noGrp="1"/>
          </p:cNvSpPr>
          <p:nvPr>
            <p:ph type="subTitle" idx="1" hasCustomPrompt="1"/>
          </p:nvPr>
        </p:nvSpPr>
        <p:spPr>
          <a:xfrm>
            <a:off x="522000" y="4261992"/>
            <a:ext cx="9144000" cy="1655762"/>
          </a:xfrm>
        </p:spPr>
        <p:txBody>
          <a:bodyPr>
            <a:noAutofit/>
          </a:bodyPr>
          <a:lstStyle>
            <a:lvl1pPr marL="0" indent="0" algn="l">
              <a:lnSpc>
                <a:spcPct val="100000"/>
              </a:lnSpc>
              <a:buNone/>
              <a:defRPr sz="1900" b="1" i="0">
                <a:solidFill>
                  <a:schemeClr val="tx1"/>
                </a:solidFill>
                <a:latin typeface="TWK Everett" panose="020B0204000000000000"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Hier steht eine optionale </a:t>
            </a:r>
            <a:r>
              <a:rPr lang="de-DE" err="1"/>
              <a:t>Subline</a:t>
            </a:r>
            <a:br>
              <a:rPr lang="de-DE"/>
            </a:br>
            <a:r>
              <a:rPr lang="de-DE"/>
              <a:t>die auch zweizeilig sein kann</a:t>
            </a:r>
          </a:p>
        </p:txBody>
      </p:sp>
      <p:sp>
        <p:nvSpPr>
          <p:cNvPr id="9" name="Textplatzhalter 5">
            <a:extLst>
              <a:ext uri="{FF2B5EF4-FFF2-40B4-BE49-F238E27FC236}">
                <a16:creationId xmlns:a16="http://schemas.microsoft.com/office/drawing/2014/main" id="{99D253CE-26BA-2283-F9ED-B052BF2B275C}"/>
              </a:ext>
            </a:extLst>
          </p:cNvPr>
          <p:cNvSpPr>
            <a:spLocks noGrp="1"/>
          </p:cNvSpPr>
          <p:nvPr>
            <p:ph type="body" sz="quarter" idx="11" hasCustomPrompt="1"/>
          </p:nvPr>
        </p:nvSpPr>
        <p:spPr>
          <a:xfrm>
            <a:off x="522000" y="6125599"/>
            <a:ext cx="4967287" cy="365125"/>
          </a:xfrm>
        </p:spPr>
        <p:txBody>
          <a:bodyPr>
            <a:noAutofit/>
          </a:bodyPr>
          <a:lstStyle>
            <a:lvl1pPr marL="0" indent="0">
              <a:buFontTx/>
              <a:buNone/>
              <a:defRPr sz="850" b="1" i="0">
                <a:solidFill>
                  <a:schemeClr val="tx1"/>
                </a:solidFill>
                <a:latin typeface="TWK Everett" panose="020B0204000000000000"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PROF. DR. MAX MUSTERMANN – AUGSBURG </a:t>
            </a:r>
            <a:fld id="{388BCE54-9BD3-3241-A3C9-90141DA9A32C}" type="datetime1">
              <a:rPr lang="de-DE" smtClean="0"/>
              <a:t>11.12.23</a:t>
            </a:fld>
            <a:endParaRPr lang="de-DE"/>
          </a:p>
        </p:txBody>
      </p:sp>
      <p:pic>
        <p:nvPicPr>
          <p:cNvPr id="2" name="Grafik 1">
            <a:extLst>
              <a:ext uri="{FF2B5EF4-FFF2-40B4-BE49-F238E27FC236}">
                <a16:creationId xmlns:a16="http://schemas.microsoft.com/office/drawing/2014/main" id="{3EE83224-AB98-E3D5-53C2-2515FD9310C4}"/>
              </a:ext>
            </a:extLst>
          </p:cNvPr>
          <p:cNvPicPr>
            <a:picLocks noChangeAspect="1"/>
          </p:cNvPicPr>
          <p:nvPr userDrawn="1"/>
        </p:nvPicPr>
        <p:blipFill>
          <a:blip r:embed="rId3"/>
          <a:srcRect/>
          <a:stretch/>
        </p:blipFill>
        <p:spPr>
          <a:xfrm>
            <a:off x="415392" y="201374"/>
            <a:ext cx="2117948" cy="709088"/>
          </a:xfrm>
          <a:prstGeom prst="rect">
            <a:avLst/>
          </a:prstGeom>
        </p:spPr>
      </p:pic>
    </p:spTree>
    <p:extLst>
      <p:ext uri="{BB962C8B-B14F-4D97-AF65-F5344CB8AC3E}">
        <p14:creationId xmlns:p14="http://schemas.microsoft.com/office/powerpoint/2010/main" val="2086718190"/>
      </p:ext>
    </p:extLst>
  </p:cSld>
  <p:clrMapOvr>
    <a:overrideClrMapping bg1="lt1" tx1="dk1" bg2="lt2" tx2="dk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 le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38979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 leer rot">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0263240"/>
      </p:ext>
    </p:extLst>
  </p:cSld>
  <p:clrMapOvr>
    <a:overrideClrMapping bg1="dk1" tx1="lt1" bg2="dk2" tx2="lt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A Trenner leer">
    <p:bg>
      <p:bgRef idx="1001">
        <a:schemeClr val="bg2"/>
      </p:bgRef>
    </p:bg>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F867F92D-528D-9E8F-3351-829FA057E0A4}"/>
              </a:ext>
            </a:extLst>
          </p:cNvPr>
          <p:cNvPicPr>
            <a:picLocks noChangeAspect="1"/>
          </p:cNvPicPr>
          <p:nvPr userDrawn="1"/>
        </p:nvPicPr>
        <p:blipFill rotWithShape="1">
          <a:blip r:embed="rId2"/>
          <a:srcRect r="43909"/>
          <a:stretch/>
        </p:blipFill>
        <p:spPr>
          <a:xfrm>
            <a:off x="415392" y="201231"/>
            <a:ext cx="1188000" cy="709375"/>
          </a:xfrm>
          <a:prstGeom prst="rect">
            <a:avLst/>
          </a:prstGeom>
        </p:spPr>
      </p:pic>
    </p:spTree>
    <p:extLst>
      <p:ext uri="{BB962C8B-B14F-4D97-AF65-F5344CB8AC3E}">
        <p14:creationId xmlns:p14="http://schemas.microsoft.com/office/powerpoint/2010/main" val="3163076927"/>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HA Titel weiß-rot">
    <p:spTree>
      <p:nvGrpSpPr>
        <p:cNvPr id="1" name=""/>
        <p:cNvGrpSpPr/>
        <p:nvPr/>
      </p:nvGrpSpPr>
      <p:grpSpPr>
        <a:xfrm>
          <a:off x="0" y="0"/>
          <a:ext cx="0" cy="0"/>
          <a:chOff x="0" y="0"/>
          <a:chExt cx="0" cy="0"/>
        </a:xfrm>
      </p:grpSpPr>
      <p:sp>
        <p:nvSpPr>
          <p:cNvPr id="7" name="Rechteck 6">
            <a:extLst>
              <a:ext uri="{FF2B5EF4-FFF2-40B4-BE49-F238E27FC236}">
                <a16:creationId xmlns:a16="http://schemas.microsoft.com/office/drawing/2014/main" id="{8987C928-3B01-9CDF-FE34-465DEEB6468C}"/>
              </a:ext>
            </a:extLst>
          </p:cNvPr>
          <p:cNvSpPr/>
          <p:nvPr userDrawn="1"/>
        </p:nvSpPr>
        <p:spPr>
          <a:xfrm>
            <a:off x="0" y="0"/>
            <a:ext cx="12192000" cy="68580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 name="Titel 1">
            <a:extLst>
              <a:ext uri="{FF2B5EF4-FFF2-40B4-BE49-F238E27FC236}">
                <a16:creationId xmlns:a16="http://schemas.microsoft.com/office/drawing/2014/main" id="{DD1D07A7-66CB-1C25-3C1E-DD94C24833FA}"/>
              </a:ext>
            </a:extLst>
          </p:cNvPr>
          <p:cNvSpPr>
            <a:spLocks noGrp="1"/>
          </p:cNvSpPr>
          <p:nvPr>
            <p:ph type="ctrTitle" hasCustomPrompt="1"/>
          </p:nvPr>
        </p:nvSpPr>
        <p:spPr>
          <a:xfrm>
            <a:off x="522000" y="1872000"/>
            <a:ext cx="9512410" cy="2213897"/>
          </a:xfrm>
        </p:spPr>
        <p:txBody>
          <a:bodyPr anchor="b">
            <a:noAutofit/>
          </a:bodyPr>
          <a:lstStyle>
            <a:lvl1pPr algn="l">
              <a:defRPr sz="4200" b="1" i="0" spc="0">
                <a:solidFill>
                  <a:srgbClr val="FF0350"/>
                </a:solidFill>
                <a:latin typeface="TWK Everett" panose="020B0204000000000000" pitchFamily="34" charset="77"/>
                <a:cs typeface="TWK Everett" panose="020B0204000000000000" pitchFamily="34" charset="77"/>
              </a:defRPr>
            </a:lvl1pPr>
          </a:lstStyle>
          <a:p>
            <a:r>
              <a:rPr lang="de-DE"/>
              <a:t>HIER STEHT DIE HEADLINE</a:t>
            </a:r>
            <a:br>
              <a:rPr lang="de-DE"/>
            </a:br>
            <a:r>
              <a:rPr lang="de-DE"/>
              <a:t>DER PRÄSENTATION</a:t>
            </a:r>
            <a:br>
              <a:rPr lang="de-DE"/>
            </a:br>
            <a:r>
              <a:rPr lang="de-DE"/>
              <a:t>ÜBER MEHRERE ZEILEN</a:t>
            </a:r>
          </a:p>
        </p:txBody>
      </p:sp>
      <p:sp>
        <p:nvSpPr>
          <p:cNvPr id="3" name="Untertitel 2">
            <a:extLst>
              <a:ext uri="{FF2B5EF4-FFF2-40B4-BE49-F238E27FC236}">
                <a16:creationId xmlns:a16="http://schemas.microsoft.com/office/drawing/2014/main" id="{33E73991-7ADC-0D03-11D8-20F7572CBB47}"/>
              </a:ext>
            </a:extLst>
          </p:cNvPr>
          <p:cNvSpPr>
            <a:spLocks noGrp="1"/>
          </p:cNvSpPr>
          <p:nvPr>
            <p:ph type="subTitle" idx="1" hasCustomPrompt="1"/>
          </p:nvPr>
        </p:nvSpPr>
        <p:spPr>
          <a:xfrm>
            <a:off x="522000" y="4261992"/>
            <a:ext cx="9144000" cy="1655762"/>
          </a:xfrm>
        </p:spPr>
        <p:txBody>
          <a:bodyPr>
            <a:noAutofit/>
          </a:bodyPr>
          <a:lstStyle>
            <a:lvl1pPr marL="0" indent="0" algn="l">
              <a:lnSpc>
                <a:spcPct val="100000"/>
              </a:lnSpc>
              <a:buNone/>
              <a:defRPr sz="1900" b="1" i="0">
                <a:solidFill>
                  <a:schemeClr val="tx1"/>
                </a:solidFill>
                <a:latin typeface="TWK Everett" panose="020B0204000000000000"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Hier steht eine optionale </a:t>
            </a:r>
            <a:r>
              <a:rPr lang="de-DE" err="1"/>
              <a:t>Subline</a:t>
            </a:r>
            <a:br>
              <a:rPr lang="de-DE"/>
            </a:br>
            <a:r>
              <a:rPr lang="de-DE"/>
              <a:t>die auch zweizeilig </a:t>
            </a:r>
            <a:r>
              <a:rPr lang="de-DE" err="1"/>
              <a:t>seinkann</a:t>
            </a:r>
            <a:endParaRPr lang="de-DE"/>
          </a:p>
        </p:txBody>
      </p:sp>
      <p:sp>
        <p:nvSpPr>
          <p:cNvPr id="6" name="Textplatzhalter 5">
            <a:extLst>
              <a:ext uri="{FF2B5EF4-FFF2-40B4-BE49-F238E27FC236}">
                <a16:creationId xmlns:a16="http://schemas.microsoft.com/office/drawing/2014/main" id="{3683E051-D149-8E0D-C6FD-3CA93FDF5AC2}"/>
              </a:ext>
            </a:extLst>
          </p:cNvPr>
          <p:cNvSpPr>
            <a:spLocks noGrp="1"/>
          </p:cNvSpPr>
          <p:nvPr>
            <p:ph type="body" sz="quarter" idx="11" hasCustomPrompt="1"/>
          </p:nvPr>
        </p:nvSpPr>
        <p:spPr>
          <a:xfrm>
            <a:off x="522000" y="6125599"/>
            <a:ext cx="4967287" cy="365125"/>
          </a:xfrm>
        </p:spPr>
        <p:txBody>
          <a:bodyPr>
            <a:noAutofit/>
          </a:bodyPr>
          <a:lstStyle>
            <a:lvl1pPr marL="0" indent="0">
              <a:buFontTx/>
              <a:buNone/>
              <a:defRPr sz="850" b="1" i="0">
                <a:solidFill>
                  <a:schemeClr val="tx1"/>
                </a:solidFill>
                <a:latin typeface="TWK Everett" panose="020B0204000000000000"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PROF. DR. MAX MUSTERMANN – AUGSBURG </a:t>
            </a:r>
            <a:fld id="{8851ABB2-AC53-E74F-8DF8-5D8AF4B77402}" type="datetime1">
              <a:rPr lang="de-DE" smtClean="0"/>
              <a:t>11.12.23</a:t>
            </a:fld>
            <a:endParaRPr lang="de-DE"/>
          </a:p>
        </p:txBody>
      </p:sp>
      <p:pic>
        <p:nvPicPr>
          <p:cNvPr id="5" name="Grafik 4">
            <a:extLst>
              <a:ext uri="{FF2B5EF4-FFF2-40B4-BE49-F238E27FC236}">
                <a16:creationId xmlns:a16="http://schemas.microsoft.com/office/drawing/2014/main" id="{F867F92D-528D-9E8F-3351-829FA057E0A4}"/>
              </a:ext>
            </a:extLst>
          </p:cNvPr>
          <p:cNvPicPr>
            <a:picLocks noChangeAspect="1"/>
          </p:cNvPicPr>
          <p:nvPr userDrawn="1"/>
        </p:nvPicPr>
        <p:blipFill>
          <a:blip r:embed="rId2"/>
          <a:srcRect/>
          <a:stretch/>
        </p:blipFill>
        <p:spPr>
          <a:xfrm>
            <a:off x="415392" y="201232"/>
            <a:ext cx="2117948" cy="709373"/>
          </a:xfrm>
          <a:prstGeom prst="rect">
            <a:avLst/>
          </a:prstGeom>
        </p:spPr>
      </p:pic>
    </p:spTree>
    <p:extLst>
      <p:ext uri="{BB962C8B-B14F-4D97-AF65-F5344CB8AC3E}">
        <p14:creationId xmlns:p14="http://schemas.microsoft.com/office/powerpoint/2010/main" val="31290263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 Trenner rot weißes Band">
    <p:bg>
      <p:bgRef idx="1001">
        <a:schemeClr val="bg2"/>
      </p:bgRef>
    </p:bg>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F867F92D-528D-9E8F-3351-829FA057E0A4}"/>
              </a:ext>
            </a:extLst>
          </p:cNvPr>
          <p:cNvPicPr>
            <a:picLocks noChangeAspect="1"/>
          </p:cNvPicPr>
          <p:nvPr userDrawn="1"/>
        </p:nvPicPr>
        <p:blipFill rotWithShape="1">
          <a:blip r:embed="rId2"/>
          <a:srcRect r="43909"/>
          <a:stretch/>
        </p:blipFill>
        <p:spPr>
          <a:xfrm>
            <a:off x="415392" y="201231"/>
            <a:ext cx="1188000" cy="709375"/>
          </a:xfrm>
          <a:prstGeom prst="rect">
            <a:avLst/>
          </a:prstGeom>
        </p:spPr>
      </p:pic>
      <p:pic>
        <p:nvPicPr>
          <p:cNvPr id="2" name="Grafik 1" descr="Ein Bild, das Logo, Symbol, Grafiken, Schrift enthält.&#10;&#10;Automatisch generierte Beschreibung">
            <a:extLst>
              <a:ext uri="{FF2B5EF4-FFF2-40B4-BE49-F238E27FC236}">
                <a16:creationId xmlns:a16="http://schemas.microsoft.com/office/drawing/2014/main" id="{82332C5D-DB9E-B522-AA4B-E8D0D8C5A7E1}"/>
              </a:ext>
            </a:extLst>
          </p:cNvPr>
          <p:cNvPicPr>
            <a:picLocks noChangeAspect="1"/>
          </p:cNvPicPr>
          <p:nvPr userDrawn="1"/>
        </p:nvPicPr>
        <p:blipFill>
          <a:blip r:embed="rId3"/>
          <a:stretch>
            <a:fillRect/>
          </a:stretch>
        </p:blipFill>
        <p:spPr>
          <a:xfrm>
            <a:off x="0" y="0"/>
            <a:ext cx="12192000" cy="6858000"/>
          </a:xfrm>
          <a:prstGeom prst="rect">
            <a:avLst/>
          </a:prstGeom>
        </p:spPr>
      </p:pic>
      <p:sp>
        <p:nvSpPr>
          <p:cNvPr id="4" name="Titel 1">
            <a:extLst>
              <a:ext uri="{FF2B5EF4-FFF2-40B4-BE49-F238E27FC236}">
                <a16:creationId xmlns:a16="http://schemas.microsoft.com/office/drawing/2014/main" id="{432C36AC-F044-CC65-E5EC-54EE08D85BF4}"/>
              </a:ext>
            </a:extLst>
          </p:cNvPr>
          <p:cNvSpPr>
            <a:spLocks noGrp="1"/>
          </p:cNvSpPr>
          <p:nvPr>
            <p:ph type="ctrTitle" hasCustomPrompt="1"/>
          </p:nvPr>
        </p:nvSpPr>
        <p:spPr>
          <a:xfrm>
            <a:off x="522000" y="1872000"/>
            <a:ext cx="9512410" cy="2213897"/>
          </a:xfrm>
        </p:spPr>
        <p:txBody>
          <a:bodyPr anchor="b">
            <a:noAutofit/>
          </a:bodyPr>
          <a:lstStyle>
            <a:lvl1pPr algn="l">
              <a:defRPr sz="2400" b="1" i="0" spc="0">
                <a:solidFill>
                  <a:schemeClr val="tx1"/>
                </a:solidFill>
                <a:latin typeface="TWK Everett" panose="020B0204000000000000" pitchFamily="34" charset="77"/>
                <a:cs typeface="TWK Everett" panose="020B0204000000000000" pitchFamily="34" charset="77"/>
              </a:defRPr>
            </a:lvl1pPr>
          </a:lstStyle>
          <a:p>
            <a:r>
              <a:rPr lang="de-DE"/>
              <a:t>HIER STEHT DIE HEADLINE</a:t>
            </a:r>
            <a:br>
              <a:rPr lang="de-DE"/>
            </a:br>
            <a:r>
              <a:rPr lang="de-DE"/>
              <a:t>DER PRÄSENTATION</a:t>
            </a:r>
            <a:br>
              <a:rPr lang="de-DE"/>
            </a:br>
            <a:r>
              <a:rPr lang="de-DE"/>
              <a:t>ÜBER MEHRERE ZEILEN</a:t>
            </a:r>
          </a:p>
        </p:txBody>
      </p:sp>
    </p:spTree>
    <p:extLst>
      <p:ext uri="{BB962C8B-B14F-4D97-AF65-F5344CB8AC3E}">
        <p14:creationId xmlns:p14="http://schemas.microsoft.com/office/powerpoint/2010/main" val="2765750350"/>
      </p:ext>
    </p:extLst>
  </p:cSld>
  <p:clrMapOvr>
    <a:overrideClrMapping bg1="dk1" tx1="lt1" bg2="dk2" tx2="lt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 Trenner weiß rotesBand">
    <p:bg>
      <p:bgPr>
        <a:solidFill>
          <a:schemeClr val="tx1"/>
        </a:solidFill>
        <a:effectLst/>
      </p:bgPr>
    </p:bg>
    <p:spTree>
      <p:nvGrpSpPr>
        <p:cNvPr id="1" name=""/>
        <p:cNvGrpSpPr/>
        <p:nvPr/>
      </p:nvGrpSpPr>
      <p:grpSpPr>
        <a:xfrm>
          <a:off x="0" y="0"/>
          <a:ext cx="0" cy="0"/>
          <a:chOff x="0" y="0"/>
          <a:chExt cx="0" cy="0"/>
        </a:xfrm>
      </p:grpSpPr>
      <p:sp>
        <p:nvSpPr>
          <p:cNvPr id="4" name="Titel 1">
            <a:extLst>
              <a:ext uri="{FF2B5EF4-FFF2-40B4-BE49-F238E27FC236}">
                <a16:creationId xmlns:a16="http://schemas.microsoft.com/office/drawing/2014/main" id="{432C36AC-F044-CC65-E5EC-54EE08D85BF4}"/>
              </a:ext>
            </a:extLst>
          </p:cNvPr>
          <p:cNvSpPr>
            <a:spLocks noGrp="1"/>
          </p:cNvSpPr>
          <p:nvPr>
            <p:ph type="ctrTitle" hasCustomPrompt="1"/>
          </p:nvPr>
        </p:nvSpPr>
        <p:spPr>
          <a:xfrm>
            <a:off x="522000" y="1872000"/>
            <a:ext cx="9512410" cy="2213897"/>
          </a:xfrm>
          <a:noFill/>
        </p:spPr>
        <p:txBody>
          <a:bodyPr anchor="b">
            <a:noAutofit/>
          </a:bodyPr>
          <a:lstStyle>
            <a:lvl1pPr algn="l">
              <a:defRPr sz="2400" b="1" i="0" spc="0">
                <a:solidFill>
                  <a:schemeClr val="bg2"/>
                </a:solidFill>
                <a:latin typeface="TWK Everett" panose="020B0204000000000000" pitchFamily="34" charset="77"/>
                <a:cs typeface="TWK Everett" panose="020B0204000000000000" pitchFamily="34" charset="77"/>
              </a:defRPr>
            </a:lvl1pPr>
          </a:lstStyle>
          <a:p>
            <a:r>
              <a:rPr lang="de-DE"/>
              <a:t>HIER STEHT DIE HEADLINE</a:t>
            </a:r>
            <a:br>
              <a:rPr lang="de-DE"/>
            </a:br>
            <a:r>
              <a:rPr lang="de-DE"/>
              <a:t>DER PRÄSENTATION</a:t>
            </a:r>
            <a:br>
              <a:rPr lang="de-DE"/>
            </a:br>
            <a:r>
              <a:rPr lang="de-DE"/>
              <a:t>ÜBER MEHRERE ZEILEN</a:t>
            </a:r>
          </a:p>
        </p:txBody>
      </p:sp>
      <p:pic>
        <p:nvPicPr>
          <p:cNvPr id="6" name="Grafik 5">
            <a:extLst>
              <a:ext uri="{FF2B5EF4-FFF2-40B4-BE49-F238E27FC236}">
                <a16:creationId xmlns:a16="http://schemas.microsoft.com/office/drawing/2014/main" id="{CC9F1D53-C5D9-33B0-0BD3-73E487492826}"/>
              </a:ext>
            </a:extLst>
          </p:cNvPr>
          <p:cNvPicPr preferRelativeResize="0">
            <a:picLocks/>
          </p:cNvPicPr>
          <p:nvPr userDrawn="1"/>
        </p:nvPicPr>
        <p:blipFill rotWithShape="1">
          <a:blip r:embed="rId2"/>
          <a:srcRect l="-2" r="42179"/>
          <a:stretch/>
        </p:blipFill>
        <p:spPr>
          <a:xfrm>
            <a:off x="415392" y="201232"/>
            <a:ext cx="1224000" cy="709373"/>
          </a:xfrm>
          <a:prstGeom prst="rect">
            <a:avLst/>
          </a:prstGeom>
        </p:spPr>
      </p:pic>
      <p:pic>
        <p:nvPicPr>
          <p:cNvPr id="7" name="Grafik 6" descr="Ein Bild, das Grafiken, Design enthält.&#10;&#10;Automatisch generierte Beschreibung">
            <a:extLst>
              <a:ext uri="{FF2B5EF4-FFF2-40B4-BE49-F238E27FC236}">
                <a16:creationId xmlns:a16="http://schemas.microsoft.com/office/drawing/2014/main" id="{39A4C89D-79B0-C2CF-5CA4-BE99372C5ECD}"/>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545139013"/>
      </p:ext>
    </p:extLst>
  </p:cSld>
  <p:clrMapOvr>
    <a:overrideClrMapping bg1="dk1" tx1="lt1" bg2="dk2" tx2="lt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HA Trenner Headline">
    <p:bg>
      <p:bgRef idx="1001">
        <a:schemeClr val="bg2"/>
      </p:bgRef>
    </p:bg>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F867F92D-528D-9E8F-3351-829FA057E0A4}"/>
              </a:ext>
            </a:extLst>
          </p:cNvPr>
          <p:cNvPicPr>
            <a:picLocks noChangeAspect="1"/>
          </p:cNvPicPr>
          <p:nvPr userDrawn="1"/>
        </p:nvPicPr>
        <p:blipFill rotWithShape="1">
          <a:blip r:embed="rId2"/>
          <a:srcRect r="43908"/>
          <a:stretch/>
        </p:blipFill>
        <p:spPr>
          <a:xfrm>
            <a:off x="415392" y="201231"/>
            <a:ext cx="1188000" cy="709375"/>
          </a:xfrm>
          <a:prstGeom prst="rect">
            <a:avLst/>
          </a:prstGeom>
        </p:spPr>
      </p:pic>
      <p:sp>
        <p:nvSpPr>
          <p:cNvPr id="4" name="Titel 1">
            <a:extLst>
              <a:ext uri="{FF2B5EF4-FFF2-40B4-BE49-F238E27FC236}">
                <a16:creationId xmlns:a16="http://schemas.microsoft.com/office/drawing/2014/main" id="{E064B7B9-C5F1-6DAB-2AC4-43E16116317B}"/>
              </a:ext>
            </a:extLst>
          </p:cNvPr>
          <p:cNvSpPr>
            <a:spLocks noGrp="1"/>
          </p:cNvSpPr>
          <p:nvPr>
            <p:ph type="ctrTitle" hasCustomPrompt="1"/>
          </p:nvPr>
        </p:nvSpPr>
        <p:spPr>
          <a:xfrm>
            <a:off x="522000" y="1872000"/>
            <a:ext cx="9512410" cy="2213897"/>
          </a:xfrm>
        </p:spPr>
        <p:txBody>
          <a:bodyPr anchor="b">
            <a:noAutofit/>
          </a:bodyPr>
          <a:lstStyle>
            <a:lvl1pPr algn="l">
              <a:defRPr sz="2400" b="1" i="0" spc="0">
                <a:solidFill>
                  <a:schemeClr val="tx1"/>
                </a:solidFill>
                <a:latin typeface="TWK Everett" panose="020B0204000000000000" pitchFamily="34" charset="77"/>
                <a:cs typeface="TWK Everett" panose="020B0204000000000000" pitchFamily="34" charset="77"/>
              </a:defRPr>
            </a:lvl1pPr>
          </a:lstStyle>
          <a:p>
            <a:r>
              <a:rPr lang="de-DE"/>
              <a:t>HIER STEHT DIE HEADLINE</a:t>
            </a:r>
            <a:br>
              <a:rPr lang="de-DE"/>
            </a:br>
            <a:r>
              <a:rPr lang="de-DE"/>
              <a:t>DER PRÄSENTATION</a:t>
            </a:r>
            <a:br>
              <a:rPr lang="de-DE"/>
            </a:br>
            <a:r>
              <a:rPr lang="de-DE"/>
              <a:t>ÜBER MEHRERE ZEILEN</a:t>
            </a:r>
          </a:p>
        </p:txBody>
      </p:sp>
    </p:spTree>
    <p:extLst>
      <p:ext uri="{BB962C8B-B14F-4D97-AF65-F5344CB8AC3E}">
        <p14:creationId xmlns:p14="http://schemas.microsoft.com/office/powerpoint/2010/main" val="579446842"/>
      </p:ext>
    </p:extLst>
  </p:cSld>
  <p:clrMapOvr>
    <a:overrideClrMapping bg1="dk1" tx1="lt1" bg2="dk2" tx2="lt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A Schlussfolie">
    <p:bg>
      <p:bgRef idx="1001">
        <a:schemeClr val="bg2"/>
      </p:bgRef>
    </p:bg>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F867F92D-528D-9E8F-3351-829FA057E0A4}"/>
              </a:ext>
            </a:extLst>
          </p:cNvPr>
          <p:cNvPicPr>
            <a:picLocks noChangeAspect="1"/>
          </p:cNvPicPr>
          <p:nvPr userDrawn="1"/>
        </p:nvPicPr>
        <p:blipFill>
          <a:blip r:embed="rId2"/>
          <a:srcRect/>
          <a:stretch/>
        </p:blipFill>
        <p:spPr>
          <a:xfrm>
            <a:off x="415392" y="201231"/>
            <a:ext cx="2117948" cy="709375"/>
          </a:xfrm>
          <a:prstGeom prst="rect">
            <a:avLst/>
          </a:prstGeom>
        </p:spPr>
      </p:pic>
      <p:sp>
        <p:nvSpPr>
          <p:cNvPr id="4" name="Titel 1">
            <a:extLst>
              <a:ext uri="{FF2B5EF4-FFF2-40B4-BE49-F238E27FC236}">
                <a16:creationId xmlns:a16="http://schemas.microsoft.com/office/drawing/2014/main" id="{E064B7B9-C5F1-6DAB-2AC4-43E16116317B}"/>
              </a:ext>
            </a:extLst>
          </p:cNvPr>
          <p:cNvSpPr>
            <a:spLocks noGrp="1"/>
          </p:cNvSpPr>
          <p:nvPr>
            <p:ph type="ctrTitle" hasCustomPrompt="1"/>
          </p:nvPr>
        </p:nvSpPr>
        <p:spPr>
          <a:xfrm>
            <a:off x="522000" y="1520042"/>
            <a:ext cx="9144000" cy="1966670"/>
          </a:xfrm>
        </p:spPr>
        <p:txBody>
          <a:bodyPr anchor="b">
            <a:noAutofit/>
          </a:bodyPr>
          <a:lstStyle>
            <a:lvl1pPr marL="0" marR="0" indent="0" algn="l" defTabSz="914400" rtl="0" eaLnBrk="1" fontAlgn="auto" latinLnBrk="0" hangingPunct="1">
              <a:lnSpc>
                <a:spcPct val="90000"/>
              </a:lnSpc>
              <a:spcBef>
                <a:spcPct val="0"/>
              </a:spcBef>
              <a:spcAft>
                <a:spcPts val="0"/>
              </a:spcAft>
              <a:buClrTx/>
              <a:buSzTx/>
              <a:buFontTx/>
              <a:buNone/>
              <a:tabLst/>
              <a:defRPr sz="2400" b="1" i="0" spc="0">
                <a:solidFill>
                  <a:schemeClr val="tx1"/>
                </a:solidFill>
                <a:latin typeface="TWK Everett" panose="020B0204000000000000" pitchFamily="34" charset="77"/>
                <a:cs typeface="TWK Everett" panose="020B0204000000000000" pitchFamily="34" charset="77"/>
              </a:defRPr>
            </a:lvl1pPr>
          </a:lstStyle>
          <a:p>
            <a:r>
              <a:rPr lang="de-DE"/>
              <a:t>PROF. DR. MAX MUSTERMANN</a:t>
            </a:r>
          </a:p>
        </p:txBody>
      </p:sp>
      <p:sp>
        <p:nvSpPr>
          <p:cNvPr id="8" name="Untertitel 2">
            <a:extLst>
              <a:ext uri="{FF2B5EF4-FFF2-40B4-BE49-F238E27FC236}">
                <a16:creationId xmlns:a16="http://schemas.microsoft.com/office/drawing/2014/main" id="{105CCB6F-B08D-C314-F530-BF8C295BC33F}"/>
              </a:ext>
            </a:extLst>
          </p:cNvPr>
          <p:cNvSpPr>
            <a:spLocks noGrp="1"/>
          </p:cNvSpPr>
          <p:nvPr>
            <p:ph type="subTitle" idx="1" hasCustomPrompt="1"/>
          </p:nvPr>
        </p:nvSpPr>
        <p:spPr>
          <a:xfrm>
            <a:off x="522000" y="3737538"/>
            <a:ext cx="9144000" cy="573205"/>
          </a:xfrm>
        </p:spPr>
        <p:txBody>
          <a:bodyPr>
            <a:noAutofit/>
          </a:bodyPr>
          <a:lstStyle>
            <a:lvl1pPr marL="0" indent="0" algn="l">
              <a:lnSpc>
                <a:spcPct val="120000"/>
              </a:lnSpc>
              <a:spcAft>
                <a:spcPts val="0"/>
              </a:spcAft>
              <a:buNone/>
              <a:defRPr sz="1400" b="1" i="0">
                <a:solidFill>
                  <a:schemeClr val="tx1"/>
                </a:solidFill>
                <a:latin typeface="TWK Everett" panose="020B0204000000000000"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Fakultät / Abteilung</a:t>
            </a:r>
          </a:p>
          <a:p>
            <a:r>
              <a:rPr lang="de-DE"/>
              <a:t>Funktion</a:t>
            </a:r>
          </a:p>
        </p:txBody>
      </p:sp>
      <p:sp>
        <p:nvSpPr>
          <p:cNvPr id="7" name="Textplatzhalter 6">
            <a:extLst>
              <a:ext uri="{FF2B5EF4-FFF2-40B4-BE49-F238E27FC236}">
                <a16:creationId xmlns:a16="http://schemas.microsoft.com/office/drawing/2014/main" id="{9C4C68D5-E9AE-DBC5-D11F-2B6F93D6085E}"/>
              </a:ext>
            </a:extLst>
          </p:cNvPr>
          <p:cNvSpPr>
            <a:spLocks noGrp="1"/>
          </p:cNvSpPr>
          <p:nvPr>
            <p:ph type="body" sz="quarter" idx="10" hasCustomPrompt="1"/>
          </p:nvPr>
        </p:nvSpPr>
        <p:spPr>
          <a:xfrm>
            <a:off x="522288" y="4470253"/>
            <a:ext cx="9144000" cy="1776168"/>
          </a:xfrm>
        </p:spPr>
        <p:txBody>
          <a:bodyPr/>
          <a:lstStyle>
            <a:lvl1pPr marL="0" indent="0">
              <a:lnSpc>
                <a:spcPct val="120000"/>
              </a:lnSpc>
              <a:spcAft>
                <a:spcPts val="0"/>
              </a:spcAft>
              <a:buNone/>
              <a:defRPr/>
            </a:lvl1pPr>
          </a:lstStyle>
          <a:p>
            <a:pPr lvl="0"/>
            <a:r>
              <a:rPr lang="de-DE"/>
              <a:t>Technische Hochschule Augsburg</a:t>
            </a:r>
          </a:p>
          <a:p>
            <a:pPr lvl="0"/>
            <a:r>
              <a:rPr lang="de-DE"/>
              <a:t>An der Hochschule 1 </a:t>
            </a:r>
          </a:p>
          <a:p>
            <a:pPr lvl="0"/>
            <a:r>
              <a:rPr lang="de-DE"/>
              <a:t>86161 Augsburg</a:t>
            </a:r>
          </a:p>
          <a:p>
            <a:pPr lvl="0"/>
            <a:r>
              <a:rPr lang="de-DE"/>
              <a:t>T +49 821 5586 3213</a:t>
            </a:r>
          </a:p>
          <a:p>
            <a:pPr lvl="0"/>
            <a:r>
              <a:rPr lang="de-DE"/>
              <a:t>F +49 821 5586 3253</a:t>
            </a:r>
          </a:p>
          <a:p>
            <a:pPr lvl="0"/>
            <a:r>
              <a:rPr lang="de-DE" err="1"/>
              <a:t>max.mustermann@tha.de</a:t>
            </a:r>
            <a:endParaRPr lang="de-DE"/>
          </a:p>
          <a:p>
            <a:pPr lvl="0"/>
            <a:r>
              <a:rPr lang="de-DE" err="1"/>
              <a:t>www.tha.de</a:t>
            </a:r>
            <a:endParaRPr lang="de-DE"/>
          </a:p>
          <a:p>
            <a:pPr lvl="0"/>
            <a:endParaRPr lang="de-DE"/>
          </a:p>
        </p:txBody>
      </p:sp>
    </p:spTree>
    <p:extLst>
      <p:ext uri="{BB962C8B-B14F-4D97-AF65-F5344CB8AC3E}">
        <p14:creationId xmlns:p14="http://schemas.microsoft.com/office/powerpoint/2010/main" val="3870047873"/>
      </p:ext>
    </p:extLst>
  </p:cSld>
  <p:clrMapOvr>
    <a:overrideClrMapping bg1="dk1" tx1="lt1" bg2="dk2" tx2="lt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A Schlussfolie zwei Namen">
    <p:bg>
      <p:bgRef idx="1001">
        <a:schemeClr val="bg2"/>
      </p:bgRef>
    </p:bg>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F867F92D-528D-9E8F-3351-829FA057E0A4}"/>
              </a:ext>
            </a:extLst>
          </p:cNvPr>
          <p:cNvPicPr>
            <a:picLocks noChangeAspect="1"/>
          </p:cNvPicPr>
          <p:nvPr userDrawn="1"/>
        </p:nvPicPr>
        <p:blipFill>
          <a:blip r:embed="rId2"/>
          <a:srcRect/>
          <a:stretch/>
        </p:blipFill>
        <p:spPr>
          <a:xfrm>
            <a:off x="415392" y="201231"/>
            <a:ext cx="2117948" cy="709375"/>
          </a:xfrm>
          <a:prstGeom prst="rect">
            <a:avLst/>
          </a:prstGeom>
        </p:spPr>
      </p:pic>
      <p:sp>
        <p:nvSpPr>
          <p:cNvPr id="17" name="Textplatzhalter 16">
            <a:extLst>
              <a:ext uri="{FF2B5EF4-FFF2-40B4-BE49-F238E27FC236}">
                <a16:creationId xmlns:a16="http://schemas.microsoft.com/office/drawing/2014/main" id="{B8A37810-8B47-9B21-8C17-00D6C51DAA01}"/>
              </a:ext>
            </a:extLst>
          </p:cNvPr>
          <p:cNvSpPr>
            <a:spLocks noGrp="1"/>
          </p:cNvSpPr>
          <p:nvPr>
            <p:ph type="body" sz="quarter" idx="11" hasCustomPrompt="1"/>
          </p:nvPr>
        </p:nvSpPr>
        <p:spPr>
          <a:xfrm>
            <a:off x="6096000" y="1533526"/>
            <a:ext cx="5310000" cy="1966670"/>
          </a:xfrm>
        </p:spPr>
        <p:txBody>
          <a:bodyPr anchor="b" anchorCtr="0"/>
          <a:lstStyle>
            <a:lvl1pPr marL="0" indent="0">
              <a:buNone/>
              <a:defRPr sz="2400" b="1" i="0" cap="all" baseline="0">
                <a:latin typeface="TWK Everett" panose="020B0204000000000000" pitchFamily="34" charset="77"/>
              </a:defRPr>
            </a:lvl1pPr>
          </a:lstStyle>
          <a:p>
            <a:pPr lvl="0"/>
            <a:r>
              <a:rPr lang="de-DE"/>
              <a:t>PROF. DR. </a:t>
            </a:r>
            <a:br>
              <a:rPr lang="de-DE"/>
            </a:br>
            <a:r>
              <a:rPr lang="de-DE"/>
              <a:t>MAX MUSTERMANN</a:t>
            </a:r>
          </a:p>
        </p:txBody>
      </p:sp>
      <p:sp>
        <p:nvSpPr>
          <p:cNvPr id="21" name="Textplatzhalter 20">
            <a:extLst>
              <a:ext uri="{FF2B5EF4-FFF2-40B4-BE49-F238E27FC236}">
                <a16:creationId xmlns:a16="http://schemas.microsoft.com/office/drawing/2014/main" id="{EFCB4E63-F83C-41C9-30BB-B6DCD849E7F0}"/>
              </a:ext>
            </a:extLst>
          </p:cNvPr>
          <p:cNvSpPr>
            <a:spLocks noGrp="1"/>
          </p:cNvSpPr>
          <p:nvPr>
            <p:ph type="body" sz="quarter" idx="12" hasCustomPrompt="1"/>
          </p:nvPr>
        </p:nvSpPr>
        <p:spPr>
          <a:xfrm>
            <a:off x="6095999" y="3737537"/>
            <a:ext cx="5304415" cy="573205"/>
          </a:xfrm>
        </p:spPr>
        <p:txBody>
          <a:bodyPr/>
          <a:lstStyle>
            <a:lvl1pPr marL="0" indent="0">
              <a:spcAft>
                <a:spcPts val="0"/>
              </a:spcAft>
              <a:buNone/>
              <a:defRPr b="1" i="0">
                <a:latin typeface="TWK Everett" panose="020B0204000000000000" pitchFamily="34" charset="77"/>
              </a:defRPr>
            </a:lvl1pPr>
          </a:lstStyle>
          <a:p>
            <a:r>
              <a:rPr lang="de-DE"/>
              <a:t>Fakultät / Abteilung</a:t>
            </a:r>
          </a:p>
          <a:p>
            <a:r>
              <a:rPr lang="de-DE"/>
              <a:t>Funktion</a:t>
            </a:r>
          </a:p>
        </p:txBody>
      </p:sp>
      <p:sp>
        <p:nvSpPr>
          <p:cNvPr id="24" name="Titel 1">
            <a:extLst>
              <a:ext uri="{FF2B5EF4-FFF2-40B4-BE49-F238E27FC236}">
                <a16:creationId xmlns:a16="http://schemas.microsoft.com/office/drawing/2014/main" id="{C6B8DD07-EFFD-8482-66B6-399682AB04AE}"/>
              </a:ext>
            </a:extLst>
          </p:cNvPr>
          <p:cNvSpPr>
            <a:spLocks noGrp="1"/>
          </p:cNvSpPr>
          <p:nvPr>
            <p:ph type="ctrTitle" hasCustomPrompt="1"/>
          </p:nvPr>
        </p:nvSpPr>
        <p:spPr>
          <a:xfrm>
            <a:off x="522000" y="1520042"/>
            <a:ext cx="5308784" cy="1966670"/>
          </a:xfrm>
        </p:spPr>
        <p:txBody>
          <a:bodyPr anchor="b">
            <a:noAutofit/>
          </a:bodyPr>
          <a:lstStyle>
            <a:lvl1pPr marL="0" marR="0" indent="0" algn="l" defTabSz="914400" rtl="0" eaLnBrk="1" fontAlgn="auto" latinLnBrk="0" hangingPunct="1">
              <a:lnSpc>
                <a:spcPct val="90000"/>
              </a:lnSpc>
              <a:spcBef>
                <a:spcPct val="0"/>
              </a:spcBef>
              <a:spcAft>
                <a:spcPts val="0"/>
              </a:spcAft>
              <a:buClrTx/>
              <a:buSzTx/>
              <a:buFontTx/>
              <a:buNone/>
              <a:tabLst/>
              <a:defRPr sz="2400" b="1" i="0" spc="0">
                <a:solidFill>
                  <a:schemeClr val="tx1"/>
                </a:solidFill>
                <a:latin typeface="TWK Everett" panose="020B0204000000000000" pitchFamily="34" charset="77"/>
                <a:cs typeface="TWK Everett" panose="020B0204000000000000" pitchFamily="34" charset="77"/>
              </a:defRPr>
            </a:lvl1pPr>
          </a:lstStyle>
          <a:p>
            <a:r>
              <a:rPr lang="de-DE"/>
              <a:t>PROF. DR. </a:t>
            </a:r>
            <a:br>
              <a:rPr lang="de-DE"/>
            </a:br>
            <a:r>
              <a:rPr lang="de-DE"/>
              <a:t>MAX MUSTERMANN</a:t>
            </a:r>
          </a:p>
        </p:txBody>
      </p:sp>
      <p:sp>
        <p:nvSpPr>
          <p:cNvPr id="25" name="Untertitel 2">
            <a:extLst>
              <a:ext uri="{FF2B5EF4-FFF2-40B4-BE49-F238E27FC236}">
                <a16:creationId xmlns:a16="http://schemas.microsoft.com/office/drawing/2014/main" id="{3F0738F5-8CAD-9A24-B72A-FC3EDD045FD8}"/>
              </a:ext>
            </a:extLst>
          </p:cNvPr>
          <p:cNvSpPr>
            <a:spLocks noGrp="1"/>
          </p:cNvSpPr>
          <p:nvPr>
            <p:ph type="subTitle" idx="1" hasCustomPrompt="1"/>
          </p:nvPr>
        </p:nvSpPr>
        <p:spPr>
          <a:xfrm>
            <a:off x="522000" y="3737538"/>
            <a:ext cx="5308784" cy="573205"/>
          </a:xfrm>
        </p:spPr>
        <p:txBody>
          <a:bodyPr>
            <a:noAutofit/>
          </a:bodyPr>
          <a:lstStyle>
            <a:lvl1pPr marL="0" indent="0" algn="l">
              <a:lnSpc>
                <a:spcPct val="120000"/>
              </a:lnSpc>
              <a:spcAft>
                <a:spcPts val="0"/>
              </a:spcAft>
              <a:buNone/>
              <a:defRPr sz="1400" b="1" i="0">
                <a:solidFill>
                  <a:schemeClr val="tx1"/>
                </a:solidFill>
                <a:latin typeface="TWK Everett" panose="020B0204000000000000"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Fakultät / Abteilung</a:t>
            </a:r>
          </a:p>
          <a:p>
            <a:r>
              <a:rPr lang="de-DE"/>
              <a:t>Funktion</a:t>
            </a:r>
          </a:p>
        </p:txBody>
      </p:sp>
      <p:sp>
        <p:nvSpPr>
          <p:cNvPr id="26" name="Textplatzhalter 6">
            <a:extLst>
              <a:ext uri="{FF2B5EF4-FFF2-40B4-BE49-F238E27FC236}">
                <a16:creationId xmlns:a16="http://schemas.microsoft.com/office/drawing/2014/main" id="{A22C6810-8911-1EB4-129A-81079E32E0A1}"/>
              </a:ext>
            </a:extLst>
          </p:cNvPr>
          <p:cNvSpPr>
            <a:spLocks noGrp="1"/>
          </p:cNvSpPr>
          <p:nvPr>
            <p:ph type="body" sz="quarter" idx="10" hasCustomPrompt="1"/>
          </p:nvPr>
        </p:nvSpPr>
        <p:spPr>
          <a:xfrm>
            <a:off x="522288" y="5988291"/>
            <a:ext cx="9144000" cy="258129"/>
          </a:xfrm>
        </p:spPr>
        <p:txBody>
          <a:bodyPr/>
          <a:lstStyle>
            <a:lvl1pPr marL="0" indent="0">
              <a:lnSpc>
                <a:spcPct val="120000"/>
              </a:lnSpc>
              <a:spcAft>
                <a:spcPts val="0"/>
              </a:spcAft>
              <a:buNone/>
              <a:defRPr/>
            </a:lvl1pPr>
          </a:lstStyle>
          <a:p>
            <a:pPr lvl="0"/>
            <a:r>
              <a:rPr lang="de-DE"/>
              <a:t>Technische Hochschule Augsburg | An der Hochschule 1 | 86161 Augsburg | </a:t>
            </a:r>
            <a:r>
              <a:rPr lang="de-DE" err="1"/>
              <a:t>www.tha.de</a:t>
            </a:r>
            <a:endParaRPr lang="de-DE"/>
          </a:p>
          <a:p>
            <a:pPr lvl="0"/>
            <a:endParaRPr lang="de-DE"/>
          </a:p>
        </p:txBody>
      </p:sp>
      <p:sp>
        <p:nvSpPr>
          <p:cNvPr id="6" name="Textplatzhalter 5">
            <a:extLst>
              <a:ext uri="{FF2B5EF4-FFF2-40B4-BE49-F238E27FC236}">
                <a16:creationId xmlns:a16="http://schemas.microsoft.com/office/drawing/2014/main" id="{BB67B9AD-FEFD-5225-26F4-25D9A84F1A68}"/>
              </a:ext>
            </a:extLst>
          </p:cNvPr>
          <p:cNvSpPr>
            <a:spLocks noGrp="1"/>
          </p:cNvSpPr>
          <p:nvPr>
            <p:ph type="body" sz="quarter" idx="13" hasCustomPrompt="1"/>
          </p:nvPr>
        </p:nvSpPr>
        <p:spPr>
          <a:xfrm>
            <a:off x="522288" y="4405313"/>
            <a:ext cx="5308600" cy="677862"/>
          </a:xfrm>
        </p:spPr>
        <p:txBody>
          <a:bodyPr/>
          <a:lstStyle>
            <a:lvl1pPr marL="0" indent="0">
              <a:lnSpc>
                <a:spcPct val="100000"/>
              </a:lnSpc>
              <a:spcAft>
                <a:spcPts val="0"/>
              </a:spcAft>
              <a:buNone/>
              <a:defRPr/>
            </a:lvl1pPr>
          </a:lstStyle>
          <a:p>
            <a:pPr lvl="0"/>
            <a:r>
              <a:rPr lang="de-DE"/>
              <a:t>T +49 821 5586 3213</a:t>
            </a:r>
          </a:p>
          <a:p>
            <a:pPr lvl="0"/>
            <a:r>
              <a:rPr lang="de-DE"/>
              <a:t>F +49 821 5586 3253</a:t>
            </a:r>
          </a:p>
          <a:p>
            <a:pPr lvl="0"/>
            <a:r>
              <a:rPr lang="de-DE" err="1"/>
              <a:t>max.mustermann@tha.de</a:t>
            </a:r>
            <a:endParaRPr lang="de-DE"/>
          </a:p>
        </p:txBody>
      </p:sp>
      <p:sp>
        <p:nvSpPr>
          <p:cNvPr id="7" name="Textplatzhalter 5">
            <a:extLst>
              <a:ext uri="{FF2B5EF4-FFF2-40B4-BE49-F238E27FC236}">
                <a16:creationId xmlns:a16="http://schemas.microsoft.com/office/drawing/2014/main" id="{B2C924AE-46BF-58FE-C5F9-53DFC6A2FA63}"/>
              </a:ext>
            </a:extLst>
          </p:cNvPr>
          <p:cNvSpPr>
            <a:spLocks noGrp="1"/>
          </p:cNvSpPr>
          <p:nvPr>
            <p:ph type="body" sz="quarter" idx="14" hasCustomPrompt="1"/>
          </p:nvPr>
        </p:nvSpPr>
        <p:spPr>
          <a:xfrm>
            <a:off x="6091815" y="4405313"/>
            <a:ext cx="5308600" cy="677862"/>
          </a:xfrm>
        </p:spPr>
        <p:txBody>
          <a:bodyPr/>
          <a:lstStyle>
            <a:lvl1pPr marL="0" indent="0">
              <a:lnSpc>
                <a:spcPct val="100000"/>
              </a:lnSpc>
              <a:spcAft>
                <a:spcPts val="0"/>
              </a:spcAft>
              <a:buNone/>
              <a:defRPr/>
            </a:lvl1pPr>
          </a:lstStyle>
          <a:p>
            <a:pPr lvl="0"/>
            <a:r>
              <a:rPr lang="de-DE"/>
              <a:t>T +49 821 5586 3213</a:t>
            </a:r>
          </a:p>
          <a:p>
            <a:pPr lvl="0"/>
            <a:r>
              <a:rPr lang="de-DE"/>
              <a:t>F +49 821 5586 3253</a:t>
            </a:r>
          </a:p>
          <a:p>
            <a:pPr lvl="0"/>
            <a:r>
              <a:rPr lang="de-DE" err="1"/>
              <a:t>max.mustermann@tha.de</a:t>
            </a:r>
            <a:endParaRPr lang="de-DE"/>
          </a:p>
        </p:txBody>
      </p:sp>
    </p:spTree>
    <p:extLst>
      <p:ext uri="{BB962C8B-B14F-4D97-AF65-F5344CB8AC3E}">
        <p14:creationId xmlns:p14="http://schemas.microsoft.com/office/powerpoint/2010/main" val="794763022"/>
      </p:ext>
    </p:extLst>
  </p:cSld>
  <p:clrMapOvr>
    <a:overrideClrMapping bg1="dk1" tx1="lt1" bg2="dk2" tx2="lt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A Schlussfolie Band Slogan">
    <p:bg>
      <p:bgRef idx="1001">
        <a:schemeClr val="bg2"/>
      </p:bgRef>
    </p:bg>
    <p:spTree>
      <p:nvGrpSpPr>
        <p:cNvPr id="1" name=""/>
        <p:cNvGrpSpPr/>
        <p:nvPr/>
      </p:nvGrpSpPr>
      <p:grpSpPr>
        <a:xfrm>
          <a:off x="0" y="0"/>
          <a:ext cx="0" cy="0"/>
          <a:chOff x="0" y="0"/>
          <a:chExt cx="0" cy="0"/>
        </a:xfrm>
      </p:grpSpPr>
      <p:pic>
        <p:nvPicPr>
          <p:cNvPr id="3" name="Grafik 2" descr="Ein Bild, das Logo, Symbol, Grafiken, Schrift enthält.&#10;&#10;Automatisch generierte Beschreibung">
            <a:extLst>
              <a:ext uri="{FF2B5EF4-FFF2-40B4-BE49-F238E27FC236}">
                <a16:creationId xmlns:a16="http://schemas.microsoft.com/office/drawing/2014/main" id="{46053B7B-CE85-12E1-8217-2B172C397679}"/>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5" name="Grafik 4">
            <a:extLst>
              <a:ext uri="{FF2B5EF4-FFF2-40B4-BE49-F238E27FC236}">
                <a16:creationId xmlns:a16="http://schemas.microsoft.com/office/drawing/2014/main" id="{F867F92D-528D-9E8F-3351-829FA057E0A4}"/>
              </a:ext>
            </a:extLst>
          </p:cNvPr>
          <p:cNvPicPr>
            <a:picLocks noChangeAspect="1"/>
          </p:cNvPicPr>
          <p:nvPr userDrawn="1"/>
        </p:nvPicPr>
        <p:blipFill>
          <a:blip r:embed="rId3"/>
          <a:srcRect/>
          <a:stretch/>
        </p:blipFill>
        <p:spPr>
          <a:xfrm>
            <a:off x="415392" y="201231"/>
            <a:ext cx="2117948" cy="709375"/>
          </a:xfrm>
          <a:prstGeom prst="rect">
            <a:avLst/>
          </a:prstGeom>
        </p:spPr>
      </p:pic>
      <p:sp>
        <p:nvSpPr>
          <p:cNvPr id="4" name="Titel 1">
            <a:extLst>
              <a:ext uri="{FF2B5EF4-FFF2-40B4-BE49-F238E27FC236}">
                <a16:creationId xmlns:a16="http://schemas.microsoft.com/office/drawing/2014/main" id="{E064B7B9-C5F1-6DAB-2AC4-43E16116317B}"/>
              </a:ext>
            </a:extLst>
          </p:cNvPr>
          <p:cNvSpPr>
            <a:spLocks noGrp="1"/>
          </p:cNvSpPr>
          <p:nvPr>
            <p:ph type="ctrTitle" hasCustomPrompt="1"/>
          </p:nvPr>
        </p:nvSpPr>
        <p:spPr>
          <a:xfrm>
            <a:off x="522000" y="2322051"/>
            <a:ext cx="9144000" cy="2213897"/>
          </a:xfrm>
        </p:spPr>
        <p:txBody>
          <a:bodyPr anchor="b">
            <a:noAutofit/>
          </a:bodyPr>
          <a:lstStyle>
            <a:lvl1pPr marL="0" marR="0" indent="0" algn="l" defTabSz="914400" rtl="0" eaLnBrk="1" fontAlgn="auto" latinLnBrk="0" hangingPunct="1">
              <a:lnSpc>
                <a:spcPct val="90000"/>
              </a:lnSpc>
              <a:spcBef>
                <a:spcPct val="0"/>
              </a:spcBef>
              <a:spcAft>
                <a:spcPts val="0"/>
              </a:spcAft>
              <a:buClrTx/>
              <a:buSzTx/>
              <a:buFontTx/>
              <a:buNone/>
              <a:tabLst/>
              <a:defRPr lang="de-DE" sz="4800" b="1" i="0" smtClean="0">
                <a:solidFill>
                  <a:schemeClr val="tx1"/>
                </a:solidFill>
                <a:effectLst/>
                <a:latin typeface="TWK Everett" panose="020B0204000000000000" pitchFamily="34" charset="77"/>
              </a:defRPr>
            </a:lvl1pPr>
          </a:lstStyle>
          <a:p>
            <a:r>
              <a:rPr lang="de-DE"/>
              <a:t>Gemeinsam </a:t>
            </a:r>
            <a:br>
              <a:rPr lang="de-DE"/>
            </a:br>
            <a:r>
              <a:rPr lang="de-DE"/>
              <a:t>gestalten wir </a:t>
            </a:r>
            <a:br>
              <a:rPr lang="de-DE"/>
            </a:br>
            <a:r>
              <a:rPr lang="de-DE"/>
              <a:t>die Welt</a:t>
            </a:r>
          </a:p>
        </p:txBody>
      </p:sp>
    </p:spTree>
    <p:extLst>
      <p:ext uri="{BB962C8B-B14F-4D97-AF65-F5344CB8AC3E}">
        <p14:creationId xmlns:p14="http://schemas.microsoft.com/office/powerpoint/2010/main" val="98899876"/>
      </p:ext>
    </p:extLst>
  </p:cSld>
  <p:clrMapOvr>
    <a:overrideClrMapping bg1="dk1" tx1="lt1" bg2="dk2" tx2="lt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HA Text und Bi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4BC7BAB-0BBD-5EAC-7376-A6D1AC38D3F3}"/>
              </a:ext>
            </a:extLst>
          </p:cNvPr>
          <p:cNvSpPr>
            <a:spLocks noGrp="1"/>
          </p:cNvSpPr>
          <p:nvPr>
            <p:ph type="title" hasCustomPrompt="1"/>
          </p:nvPr>
        </p:nvSpPr>
        <p:spPr>
          <a:xfrm>
            <a:off x="522000" y="484742"/>
            <a:ext cx="5670087" cy="1205946"/>
          </a:xfrm>
        </p:spPr>
        <p:txBody>
          <a:bodyPr/>
          <a:lstStyle/>
          <a:p>
            <a:r>
              <a:rPr lang="de-DE"/>
              <a:t>HIER STEHT DIE HEADLINE </a:t>
            </a:r>
            <a:br>
              <a:rPr lang="de-DE"/>
            </a:br>
            <a:r>
              <a:rPr lang="de-DE"/>
              <a:t>DER PRÄSENTATION </a:t>
            </a:r>
            <a:br>
              <a:rPr lang="de-DE"/>
            </a:br>
            <a:r>
              <a:rPr lang="de-DE"/>
              <a:t>ÜBER MEHRERE ZEILEN</a:t>
            </a:r>
          </a:p>
        </p:txBody>
      </p:sp>
      <p:sp>
        <p:nvSpPr>
          <p:cNvPr id="3" name="Inhaltsplatzhalter 2">
            <a:extLst>
              <a:ext uri="{FF2B5EF4-FFF2-40B4-BE49-F238E27FC236}">
                <a16:creationId xmlns:a16="http://schemas.microsoft.com/office/drawing/2014/main" id="{C8142ACC-529A-ECF5-AC58-53A19A3DFD0B}"/>
              </a:ext>
            </a:extLst>
          </p:cNvPr>
          <p:cNvSpPr>
            <a:spLocks noGrp="1"/>
          </p:cNvSpPr>
          <p:nvPr>
            <p:ph sz="half" idx="1" hasCustomPrompt="1"/>
          </p:nvPr>
        </p:nvSpPr>
        <p:spPr>
          <a:xfrm>
            <a:off x="522000" y="2394000"/>
            <a:ext cx="5670087" cy="3504747"/>
          </a:xfrm>
        </p:spPr>
        <p:txBody>
          <a:bodyPr/>
          <a:lstStyle>
            <a:lvl1pPr marL="252000" indent="-252000">
              <a:buFontTx/>
              <a:buBlip>
                <a:blip r:embed="rId2">
                  <a:extLst>
                    <a:ext uri="{96DAC541-7B7A-43D3-8B79-37D633B846F1}">
                      <asvg:svgBlip xmlns:asvg="http://schemas.microsoft.com/office/drawing/2016/SVG/main" r:embed="rId3"/>
                    </a:ext>
                  </a:extLst>
                </a:blip>
              </a:buBlip>
              <a:defRPr/>
            </a:lvl1pPr>
            <a:lvl2pPr marL="504000">
              <a:defRPr/>
            </a:lvl2pPr>
            <a:lvl3pPr marL="756000">
              <a:defRPr/>
            </a:lvl3pPr>
            <a:lvl4pPr marL="1008000">
              <a:defRPr/>
            </a:lvl4pPr>
            <a:lvl5pPr marL="1260000">
              <a:defRPr/>
            </a:lvl5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br>
              <a:rPr lang="de-DE"/>
            </a:br>
            <a:r>
              <a:rPr lang="de-DE"/>
              <a:t>sed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451E5B5B-CA1A-A968-E85A-384495D83484}"/>
              </a:ext>
            </a:extLst>
          </p:cNvPr>
          <p:cNvSpPr>
            <a:spLocks noGrp="1"/>
          </p:cNvSpPr>
          <p:nvPr>
            <p:ph type="dt" sz="half" idx="10"/>
          </p:nvPr>
        </p:nvSpPr>
        <p:spPr/>
        <p:txBody>
          <a:bodyPr/>
          <a:lstStyle/>
          <a:p>
            <a:fld id="{6329D225-C95C-2444-B9DA-FCD09351E9CF}" type="datetime1">
              <a:rPr lang="de-DE" smtClean="0"/>
              <a:t>18.01.2026</a:t>
            </a:fld>
            <a:endParaRPr lang="de-DE"/>
          </a:p>
        </p:txBody>
      </p:sp>
      <p:sp>
        <p:nvSpPr>
          <p:cNvPr id="6" name="Fußzeilenplatzhalter 5">
            <a:extLst>
              <a:ext uri="{FF2B5EF4-FFF2-40B4-BE49-F238E27FC236}">
                <a16:creationId xmlns:a16="http://schemas.microsoft.com/office/drawing/2014/main" id="{655B5F49-0254-6C05-D019-DFF17EB31020}"/>
              </a:ext>
            </a:extLst>
          </p:cNvPr>
          <p:cNvSpPr>
            <a:spLocks noGrp="1"/>
          </p:cNvSpPr>
          <p:nvPr>
            <p:ph type="ftr" sz="quarter" idx="11"/>
          </p:nvPr>
        </p:nvSpPr>
        <p:spPr/>
        <p:txBody>
          <a:bodyPr/>
          <a:lstStyle/>
          <a:p>
            <a:r>
              <a:rPr lang="de-DE"/>
              <a:t>Präsentationsthema – Prof. Dr. Max Mustermann – © Copyright bei Bedarf</a:t>
            </a:r>
          </a:p>
        </p:txBody>
      </p:sp>
      <p:sp>
        <p:nvSpPr>
          <p:cNvPr id="7" name="Foliennummernplatzhalter 6">
            <a:extLst>
              <a:ext uri="{FF2B5EF4-FFF2-40B4-BE49-F238E27FC236}">
                <a16:creationId xmlns:a16="http://schemas.microsoft.com/office/drawing/2014/main" id="{0397B22E-25DD-8564-485A-D28C823041CE}"/>
              </a:ext>
            </a:extLst>
          </p:cNvPr>
          <p:cNvSpPr>
            <a:spLocks noGrp="1"/>
          </p:cNvSpPr>
          <p:nvPr>
            <p:ph type="sldNum" sz="quarter" idx="12"/>
          </p:nvPr>
        </p:nvSpPr>
        <p:spPr/>
        <p:txBody>
          <a:bodyPr/>
          <a:lstStyle/>
          <a:p>
            <a:fld id="{D62B26B7-277D-9A4C-B688-B29A8E2DA4AB}" type="slidenum">
              <a:rPr lang="de-DE" smtClean="0"/>
              <a:t>‹Nr.›</a:t>
            </a:fld>
            <a:endParaRPr lang="de-DE"/>
          </a:p>
        </p:txBody>
      </p:sp>
      <p:sp>
        <p:nvSpPr>
          <p:cNvPr id="11" name="Bildplatzhalter 10">
            <a:extLst>
              <a:ext uri="{FF2B5EF4-FFF2-40B4-BE49-F238E27FC236}">
                <a16:creationId xmlns:a16="http://schemas.microsoft.com/office/drawing/2014/main" id="{63C1977D-41B8-3F4C-E725-9A24374155C2}"/>
              </a:ext>
            </a:extLst>
          </p:cNvPr>
          <p:cNvSpPr>
            <a:spLocks noGrp="1"/>
          </p:cNvSpPr>
          <p:nvPr>
            <p:ph type="pic" sz="quarter" idx="13"/>
          </p:nvPr>
        </p:nvSpPr>
        <p:spPr>
          <a:xfrm>
            <a:off x="6534000" y="522000"/>
            <a:ext cx="5670087" cy="5376747"/>
          </a:xfrm>
        </p:spPr>
        <p:txBody>
          <a:bodyPr/>
          <a:lstStyle/>
          <a:p>
            <a:endParaRPr lang="de-DE"/>
          </a:p>
        </p:txBody>
      </p:sp>
      <p:pic>
        <p:nvPicPr>
          <p:cNvPr id="13" name="Grafik 12">
            <a:extLst>
              <a:ext uri="{FF2B5EF4-FFF2-40B4-BE49-F238E27FC236}">
                <a16:creationId xmlns:a16="http://schemas.microsoft.com/office/drawing/2014/main" id="{82689089-3970-2809-C305-6B0B2A0DED27}"/>
              </a:ext>
            </a:extLst>
          </p:cNvPr>
          <p:cNvPicPr>
            <a:picLocks noChangeAspect="1"/>
          </p:cNvPicPr>
          <p:nvPr userDrawn="1"/>
        </p:nvPicPr>
        <p:blipFill>
          <a:blip r:embed="rId4"/>
          <a:srcRect/>
          <a:stretch/>
        </p:blipFill>
        <p:spPr>
          <a:xfrm>
            <a:off x="450630" y="6094814"/>
            <a:ext cx="1138283" cy="485035"/>
          </a:xfrm>
          <a:prstGeom prst="rect">
            <a:avLst/>
          </a:prstGeom>
        </p:spPr>
      </p:pic>
    </p:spTree>
    <p:extLst>
      <p:ext uri="{BB962C8B-B14F-4D97-AF65-F5344CB8AC3E}">
        <p14:creationId xmlns:p14="http://schemas.microsoft.com/office/powerpoint/2010/main" val="31690626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HA nur Aufzählungspunk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6026DC-7EE9-4830-55AA-9C50CC34E262}"/>
              </a:ext>
            </a:extLst>
          </p:cNvPr>
          <p:cNvSpPr>
            <a:spLocks noGrp="1"/>
          </p:cNvSpPr>
          <p:nvPr>
            <p:ph type="title" hasCustomPrompt="1"/>
          </p:nvPr>
        </p:nvSpPr>
        <p:spPr>
          <a:xfrm>
            <a:off x="522000" y="486000"/>
            <a:ext cx="11173880" cy="470930"/>
          </a:xfrm>
        </p:spPr>
        <p:txBody>
          <a:bodyPr/>
          <a:lstStyle/>
          <a:p>
            <a:r>
              <a:rPr lang="de-DE"/>
              <a:t>HIER STEHT DIE HEADLINE DER PRÄSENTATION</a:t>
            </a:r>
          </a:p>
        </p:txBody>
      </p:sp>
      <p:sp>
        <p:nvSpPr>
          <p:cNvPr id="3" name="Inhaltsplatzhalter 2">
            <a:extLst>
              <a:ext uri="{FF2B5EF4-FFF2-40B4-BE49-F238E27FC236}">
                <a16:creationId xmlns:a16="http://schemas.microsoft.com/office/drawing/2014/main" id="{F23AE805-6D65-4114-8FCA-F5CF39BE3EDC}"/>
              </a:ext>
            </a:extLst>
          </p:cNvPr>
          <p:cNvSpPr>
            <a:spLocks noGrp="1"/>
          </p:cNvSpPr>
          <p:nvPr>
            <p:ph idx="1" hasCustomPrompt="1"/>
          </p:nvPr>
        </p:nvSpPr>
        <p:spPr>
          <a:xfrm>
            <a:off x="522000" y="2394000"/>
            <a:ext cx="11151846" cy="3484161"/>
          </a:xfrm>
        </p:spPr>
        <p:txBody>
          <a:body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br>
              <a:rPr lang="de-DE"/>
            </a:br>
            <a:r>
              <a:rPr lang="de-DE"/>
              <a:t>sed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D97D1E8A-768D-86F5-4A13-21DB4C8BBD7B}"/>
              </a:ext>
            </a:extLst>
          </p:cNvPr>
          <p:cNvSpPr>
            <a:spLocks noGrp="1"/>
          </p:cNvSpPr>
          <p:nvPr>
            <p:ph type="dt" sz="half" idx="10"/>
          </p:nvPr>
        </p:nvSpPr>
        <p:spPr/>
        <p:txBody>
          <a:bodyPr/>
          <a:lstStyle/>
          <a:p>
            <a:fld id="{961F1962-414B-F94D-A6A9-E3A5D81D5CA3}" type="datetime1">
              <a:rPr lang="de-DE" smtClean="0"/>
              <a:t>18.01.2026</a:t>
            </a:fld>
            <a:endParaRPr lang="de-DE"/>
          </a:p>
        </p:txBody>
      </p:sp>
      <p:sp>
        <p:nvSpPr>
          <p:cNvPr id="5" name="Fußzeilenplatzhalter 4">
            <a:extLst>
              <a:ext uri="{FF2B5EF4-FFF2-40B4-BE49-F238E27FC236}">
                <a16:creationId xmlns:a16="http://schemas.microsoft.com/office/drawing/2014/main" id="{956FE092-80A5-A30D-64DE-595403F8C767}"/>
              </a:ext>
            </a:extLst>
          </p:cNvPr>
          <p:cNvSpPr>
            <a:spLocks noGrp="1"/>
          </p:cNvSpPr>
          <p:nvPr>
            <p:ph type="ftr" sz="quarter" idx="11"/>
          </p:nvPr>
        </p:nvSpPr>
        <p:spPr/>
        <p:txBody>
          <a:bodyPr/>
          <a:lstStyle/>
          <a:p>
            <a:r>
              <a:rPr lang="de-DE"/>
              <a:t>Präsentationsthema – Prof. Dr. Max Mustermann – © Copyright bei Bedarf</a:t>
            </a:r>
          </a:p>
        </p:txBody>
      </p:sp>
      <p:sp>
        <p:nvSpPr>
          <p:cNvPr id="6" name="Foliennummernplatzhalter 5">
            <a:extLst>
              <a:ext uri="{FF2B5EF4-FFF2-40B4-BE49-F238E27FC236}">
                <a16:creationId xmlns:a16="http://schemas.microsoft.com/office/drawing/2014/main" id="{A072D9C6-69B2-F4A8-3A96-BF69A8DFA72E}"/>
              </a:ext>
            </a:extLst>
          </p:cNvPr>
          <p:cNvSpPr>
            <a:spLocks noGrp="1"/>
          </p:cNvSpPr>
          <p:nvPr>
            <p:ph type="sldNum" sz="quarter" idx="12"/>
          </p:nvPr>
        </p:nvSpPr>
        <p:spPr/>
        <p:txBody>
          <a:bodyPr/>
          <a:lstStyle/>
          <a:p>
            <a:fld id="{D62B26B7-277D-9A4C-B688-B29A8E2DA4AB}" type="slidenum">
              <a:rPr lang="de-DE" smtClean="0"/>
              <a:t>‹Nr.›</a:t>
            </a:fld>
            <a:endParaRPr lang="de-DE"/>
          </a:p>
        </p:txBody>
      </p:sp>
      <p:sp>
        <p:nvSpPr>
          <p:cNvPr id="10" name="Textplatzhalter 9">
            <a:extLst>
              <a:ext uri="{FF2B5EF4-FFF2-40B4-BE49-F238E27FC236}">
                <a16:creationId xmlns:a16="http://schemas.microsoft.com/office/drawing/2014/main" id="{7D584644-3E13-50EE-6B36-9D069B4B08A0}"/>
              </a:ext>
            </a:extLst>
          </p:cNvPr>
          <p:cNvSpPr>
            <a:spLocks noGrp="1"/>
          </p:cNvSpPr>
          <p:nvPr>
            <p:ph type="body" sz="quarter" idx="13" hasCustomPrompt="1"/>
          </p:nvPr>
        </p:nvSpPr>
        <p:spPr>
          <a:xfrm>
            <a:off x="522288" y="1014344"/>
            <a:ext cx="11152187" cy="576000"/>
          </a:xfrm>
        </p:spPr>
        <p:txBody>
          <a:bodyPr/>
          <a:lstStyle>
            <a:lvl1pPr marL="0" indent="0">
              <a:lnSpc>
                <a:spcPct val="100000"/>
              </a:lnSpc>
              <a:spcAft>
                <a:spcPts val="0"/>
              </a:spcAft>
              <a:buFontTx/>
              <a:buNone/>
              <a:defRPr sz="1900" b="1" i="0">
                <a:latin typeface="TWK Everett" panose="020B0204000000000000" pitchFamily="34" charset="77"/>
              </a:defRPr>
            </a:lvl1pPr>
          </a:lstStyle>
          <a:p>
            <a:pPr lvl="0"/>
            <a:r>
              <a:rPr lang="de-DE"/>
              <a:t>Hier ist Platz für eine längere </a:t>
            </a:r>
            <a:r>
              <a:rPr lang="de-DE" err="1"/>
              <a:t>Subline</a:t>
            </a:r>
            <a:r>
              <a:rPr lang="de-DE"/>
              <a:t>,</a:t>
            </a:r>
            <a:br>
              <a:rPr lang="de-DE"/>
            </a:br>
            <a:r>
              <a:rPr lang="de-DE"/>
              <a:t>die über mehrere Zeilen laufen kann</a:t>
            </a:r>
          </a:p>
        </p:txBody>
      </p:sp>
      <p:pic>
        <p:nvPicPr>
          <p:cNvPr id="15" name="Grafik 14">
            <a:extLst>
              <a:ext uri="{FF2B5EF4-FFF2-40B4-BE49-F238E27FC236}">
                <a16:creationId xmlns:a16="http://schemas.microsoft.com/office/drawing/2014/main" id="{11D8E161-42C5-0924-207D-8DAAD819AB9B}"/>
              </a:ext>
            </a:extLst>
          </p:cNvPr>
          <p:cNvPicPr>
            <a:picLocks noChangeAspect="1"/>
          </p:cNvPicPr>
          <p:nvPr userDrawn="1"/>
        </p:nvPicPr>
        <p:blipFill>
          <a:blip r:embed="rId2"/>
          <a:srcRect/>
          <a:stretch/>
        </p:blipFill>
        <p:spPr>
          <a:xfrm>
            <a:off x="450630" y="6094814"/>
            <a:ext cx="1138283" cy="485035"/>
          </a:xfrm>
          <a:prstGeom prst="rect">
            <a:avLst/>
          </a:prstGeom>
        </p:spPr>
      </p:pic>
    </p:spTree>
    <p:extLst>
      <p:ext uri="{BB962C8B-B14F-4D97-AF65-F5344CB8AC3E}">
        <p14:creationId xmlns:p14="http://schemas.microsoft.com/office/powerpoint/2010/main" val="420409118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HA nur Headlin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6026DC-7EE9-4830-55AA-9C50CC34E262}"/>
              </a:ext>
            </a:extLst>
          </p:cNvPr>
          <p:cNvSpPr>
            <a:spLocks noGrp="1"/>
          </p:cNvSpPr>
          <p:nvPr>
            <p:ph type="title" hasCustomPrompt="1"/>
          </p:nvPr>
        </p:nvSpPr>
        <p:spPr>
          <a:xfrm>
            <a:off x="522000" y="486000"/>
            <a:ext cx="11173880" cy="470930"/>
          </a:xfrm>
        </p:spPr>
        <p:txBody>
          <a:bodyPr/>
          <a:lstStyle/>
          <a:p>
            <a:r>
              <a:rPr lang="de-DE"/>
              <a:t>HIER STEHT DIE HEADLINE DER PRÄSENTATION</a:t>
            </a:r>
          </a:p>
        </p:txBody>
      </p:sp>
      <p:sp>
        <p:nvSpPr>
          <p:cNvPr id="4" name="Datumsplatzhalter 3">
            <a:extLst>
              <a:ext uri="{FF2B5EF4-FFF2-40B4-BE49-F238E27FC236}">
                <a16:creationId xmlns:a16="http://schemas.microsoft.com/office/drawing/2014/main" id="{D97D1E8A-768D-86F5-4A13-21DB4C8BBD7B}"/>
              </a:ext>
            </a:extLst>
          </p:cNvPr>
          <p:cNvSpPr>
            <a:spLocks noGrp="1"/>
          </p:cNvSpPr>
          <p:nvPr>
            <p:ph type="dt" sz="half" idx="10"/>
          </p:nvPr>
        </p:nvSpPr>
        <p:spPr/>
        <p:txBody>
          <a:bodyPr/>
          <a:lstStyle/>
          <a:p>
            <a:fld id="{194C9BBF-16AC-3E45-9B88-376D7FBA937C}" type="datetime1">
              <a:rPr lang="de-DE" smtClean="0"/>
              <a:t>18.01.2026</a:t>
            </a:fld>
            <a:endParaRPr lang="de-DE"/>
          </a:p>
        </p:txBody>
      </p:sp>
      <p:sp>
        <p:nvSpPr>
          <p:cNvPr id="5" name="Fußzeilenplatzhalter 4">
            <a:extLst>
              <a:ext uri="{FF2B5EF4-FFF2-40B4-BE49-F238E27FC236}">
                <a16:creationId xmlns:a16="http://schemas.microsoft.com/office/drawing/2014/main" id="{956FE092-80A5-A30D-64DE-595403F8C767}"/>
              </a:ext>
            </a:extLst>
          </p:cNvPr>
          <p:cNvSpPr>
            <a:spLocks noGrp="1"/>
          </p:cNvSpPr>
          <p:nvPr>
            <p:ph type="ftr" sz="quarter" idx="11"/>
          </p:nvPr>
        </p:nvSpPr>
        <p:spPr/>
        <p:txBody>
          <a:bodyPr/>
          <a:lstStyle/>
          <a:p>
            <a:r>
              <a:rPr lang="de-DE"/>
              <a:t>Präsentationsthema – Prof. Dr. Max Mustermann – © Copyright bei Bedarf</a:t>
            </a:r>
          </a:p>
        </p:txBody>
      </p:sp>
      <p:sp>
        <p:nvSpPr>
          <p:cNvPr id="6" name="Foliennummernplatzhalter 5">
            <a:extLst>
              <a:ext uri="{FF2B5EF4-FFF2-40B4-BE49-F238E27FC236}">
                <a16:creationId xmlns:a16="http://schemas.microsoft.com/office/drawing/2014/main" id="{A072D9C6-69B2-F4A8-3A96-BF69A8DFA72E}"/>
              </a:ext>
            </a:extLst>
          </p:cNvPr>
          <p:cNvSpPr>
            <a:spLocks noGrp="1"/>
          </p:cNvSpPr>
          <p:nvPr>
            <p:ph type="sldNum" sz="quarter" idx="12"/>
          </p:nvPr>
        </p:nvSpPr>
        <p:spPr/>
        <p:txBody>
          <a:bodyPr/>
          <a:lstStyle/>
          <a:p>
            <a:fld id="{D62B26B7-277D-9A4C-B688-B29A8E2DA4AB}" type="slidenum">
              <a:rPr lang="de-DE" smtClean="0"/>
              <a:t>‹Nr.›</a:t>
            </a:fld>
            <a:endParaRPr lang="de-DE"/>
          </a:p>
        </p:txBody>
      </p:sp>
      <p:sp>
        <p:nvSpPr>
          <p:cNvPr id="10" name="Textplatzhalter 9">
            <a:extLst>
              <a:ext uri="{FF2B5EF4-FFF2-40B4-BE49-F238E27FC236}">
                <a16:creationId xmlns:a16="http://schemas.microsoft.com/office/drawing/2014/main" id="{7D584644-3E13-50EE-6B36-9D069B4B08A0}"/>
              </a:ext>
            </a:extLst>
          </p:cNvPr>
          <p:cNvSpPr>
            <a:spLocks noGrp="1"/>
          </p:cNvSpPr>
          <p:nvPr>
            <p:ph type="body" sz="quarter" idx="13" hasCustomPrompt="1"/>
          </p:nvPr>
        </p:nvSpPr>
        <p:spPr>
          <a:xfrm>
            <a:off x="522288" y="1014344"/>
            <a:ext cx="11152187" cy="576950"/>
          </a:xfrm>
        </p:spPr>
        <p:txBody>
          <a:bodyPr/>
          <a:lstStyle>
            <a:lvl1pPr marL="0" indent="0">
              <a:lnSpc>
                <a:spcPct val="100000"/>
              </a:lnSpc>
              <a:spcAft>
                <a:spcPts val="0"/>
              </a:spcAft>
              <a:buFontTx/>
              <a:buNone/>
              <a:defRPr sz="1900" b="1" i="0">
                <a:latin typeface="TWK Everett" panose="020B0204000000000000" pitchFamily="34" charset="77"/>
              </a:defRPr>
            </a:lvl1pPr>
          </a:lstStyle>
          <a:p>
            <a:pPr lvl="0"/>
            <a:r>
              <a:rPr lang="de-DE"/>
              <a:t>Hier ist Platz für eine längere </a:t>
            </a:r>
            <a:r>
              <a:rPr lang="de-DE" err="1"/>
              <a:t>Subline</a:t>
            </a:r>
            <a:r>
              <a:rPr lang="de-DE"/>
              <a:t>,</a:t>
            </a:r>
            <a:br>
              <a:rPr lang="de-DE"/>
            </a:br>
            <a:r>
              <a:rPr lang="de-DE"/>
              <a:t>die über mehrere Zeilen laufen kann</a:t>
            </a:r>
          </a:p>
        </p:txBody>
      </p:sp>
      <p:pic>
        <p:nvPicPr>
          <p:cNvPr id="15" name="Grafik 14">
            <a:extLst>
              <a:ext uri="{FF2B5EF4-FFF2-40B4-BE49-F238E27FC236}">
                <a16:creationId xmlns:a16="http://schemas.microsoft.com/office/drawing/2014/main" id="{11D8E161-42C5-0924-207D-8DAAD819AB9B}"/>
              </a:ext>
            </a:extLst>
          </p:cNvPr>
          <p:cNvPicPr>
            <a:picLocks noChangeAspect="1"/>
          </p:cNvPicPr>
          <p:nvPr userDrawn="1"/>
        </p:nvPicPr>
        <p:blipFill>
          <a:blip r:embed="rId2"/>
          <a:srcRect/>
          <a:stretch/>
        </p:blipFill>
        <p:spPr>
          <a:xfrm>
            <a:off x="450630" y="6094814"/>
            <a:ext cx="1138283" cy="485035"/>
          </a:xfrm>
          <a:prstGeom prst="rect">
            <a:avLst/>
          </a:prstGeom>
        </p:spPr>
      </p:pic>
    </p:spTree>
    <p:extLst>
      <p:ext uri="{BB962C8B-B14F-4D97-AF65-F5344CB8AC3E}">
        <p14:creationId xmlns:p14="http://schemas.microsoft.com/office/powerpoint/2010/main" val="109403625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HA leer mit Fußzeile">
    <p:spTree>
      <p:nvGrpSpPr>
        <p:cNvPr id="1" name=""/>
        <p:cNvGrpSpPr/>
        <p:nvPr/>
      </p:nvGrpSpPr>
      <p:grpSpPr>
        <a:xfrm>
          <a:off x="0" y="0"/>
          <a:ext cx="0" cy="0"/>
          <a:chOff x="0" y="0"/>
          <a:chExt cx="0" cy="0"/>
        </a:xfrm>
      </p:grpSpPr>
      <p:sp>
        <p:nvSpPr>
          <p:cNvPr id="4" name="Datumsplatzhalter 3">
            <a:extLst>
              <a:ext uri="{FF2B5EF4-FFF2-40B4-BE49-F238E27FC236}">
                <a16:creationId xmlns:a16="http://schemas.microsoft.com/office/drawing/2014/main" id="{D97D1E8A-768D-86F5-4A13-21DB4C8BBD7B}"/>
              </a:ext>
            </a:extLst>
          </p:cNvPr>
          <p:cNvSpPr>
            <a:spLocks noGrp="1"/>
          </p:cNvSpPr>
          <p:nvPr>
            <p:ph type="dt" sz="half" idx="10"/>
          </p:nvPr>
        </p:nvSpPr>
        <p:spPr/>
        <p:txBody>
          <a:bodyPr/>
          <a:lstStyle/>
          <a:p>
            <a:fld id="{98E60200-AF56-6045-938B-E0495A77F997}" type="datetime1">
              <a:rPr lang="de-DE" smtClean="0"/>
              <a:t>18.01.2026</a:t>
            </a:fld>
            <a:endParaRPr lang="de-DE"/>
          </a:p>
        </p:txBody>
      </p:sp>
      <p:sp>
        <p:nvSpPr>
          <p:cNvPr id="5" name="Fußzeilenplatzhalter 4">
            <a:extLst>
              <a:ext uri="{FF2B5EF4-FFF2-40B4-BE49-F238E27FC236}">
                <a16:creationId xmlns:a16="http://schemas.microsoft.com/office/drawing/2014/main" id="{956FE092-80A5-A30D-64DE-595403F8C767}"/>
              </a:ext>
            </a:extLst>
          </p:cNvPr>
          <p:cNvSpPr>
            <a:spLocks noGrp="1"/>
          </p:cNvSpPr>
          <p:nvPr>
            <p:ph type="ftr" sz="quarter" idx="11"/>
          </p:nvPr>
        </p:nvSpPr>
        <p:spPr/>
        <p:txBody>
          <a:bodyPr/>
          <a:lstStyle/>
          <a:p>
            <a:r>
              <a:rPr lang="de-DE"/>
              <a:t>Präsentationsthema – Prof. Dr. Max Mustermann – © Copyright bei Bedarf</a:t>
            </a:r>
          </a:p>
        </p:txBody>
      </p:sp>
      <p:sp>
        <p:nvSpPr>
          <p:cNvPr id="6" name="Foliennummernplatzhalter 5">
            <a:extLst>
              <a:ext uri="{FF2B5EF4-FFF2-40B4-BE49-F238E27FC236}">
                <a16:creationId xmlns:a16="http://schemas.microsoft.com/office/drawing/2014/main" id="{A072D9C6-69B2-F4A8-3A96-BF69A8DFA72E}"/>
              </a:ext>
            </a:extLst>
          </p:cNvPr>
          <p:cNvSpPr>
            <a:spLocks noGrp="1"/>
          </p:cNvSpPr>
          <p:nvPr>
            <p:ph type="sldNum" sz="quarter" idx="12"/>
          </p:nvPr>
        </p:nvSpPr>
        <p:spPr/>
        <p:txBody>
          <a:bodyPr/>
          <a:lstStyle/>
          <a:p>
            <a:fld id="{D62B26B7-277D-9A4C-B688-B29A8E2DA4AB}" type="slidenum">
              <a:rPr lang="de-DE" smtClean="0"/>
              <a:t>‹Nr.›</a:t>
            </a:fld>
            <a:endParaRPr lang="de-DE"/>
          </a:p>
        </p:txBody>
      </p:sp>
      <p:pic>
        <p:nvPicPr>
          <p:cNvPr id="15" name="Grafik 14">
            <a:extLst>
              <a:ext uri="{FF2B5EF4-FFF2-40B4-BE49-F238E27FC236}">
                <a16:creationId xmlns:a16="http://schemas.microsoft.com/office/drawing/2014/main" id="{11D8E161-42C5-0924-207D-8DAAD819AB9B}"/>
              </a:ext>
            </a:extLst>
          </p:cNvPr>
          <p:cNvPicPr>
            <a:picLocks noChangeAspect="1"/>
          </p:cNvPicPr>
          <p:nvPr userDrawn="1"/>
        </p:nvPicPr>
        <p:blipFill>
          <a:blip r:embed="rId2"/>
          <a:srcRect/>
          <a:stretch/>
        </p:blipFill>
        <p:spPr>
          <a:xfrm>
            <a:off x="450630" y="6094814"/>
            <a:ext cx="1138283" cy="485035"/>
          </a:xfrm>
          <a:prstGeom prst="rect">
            <a:avLst/>
          </a:prstGeom>
        </p:spPr>
      </p:pic>
    </p:spTree>
    <p:extLst>
      <p:ext uri="{BB962C8B-B14F-4D97-AF65-F5344CB8AC3E}">
        <p14:creationId xmlns:p14="http://schemas.microsoft.com/office/powerpoint/2010/main" val="15921886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HA Titel Bild01">
    <p:spTree>
      <p:nvGrpSpPr>
        <p:cNvPr id="1" name=""/>
        <p:cNvGrpSpPr/>
        <p:nvPr/>
      </p:nvGrpSpPr>
      <p:grpSpPr>
        <a:xfrm>
          <a:off x="0" y="0"/>
          <a:ext cx="0" cy="0"/>
          <a:chOff x="0" y="0"/>
          <a:chExt cx="0" cy="0"/>
        </a:xfrm>
      </p:grpSpPr>
      <p:pic>
        <p:nvPicPr>
          <p:cNvPr id="12" name="Grafik 11">
            <a:extLst>
              <a:ext uri="{FF2B5EF4-FFF2-40B4-BE49-F238E27FC236}">
                <a16:creationId xmlns:a16="http://schemas.microsoft.com/office/drawing/2014/main" id="{0D0C1D6E-12A3-274D-71B8-55E767D2D234}"/>
              </a:ext>
            </a:extLst>
          </p:cNvPr>
          <p:cNvPicPr>
            <a:picLocks noChangeAspect="1"/>
          </p:cNvPicPr>
          <p:nvPr userDrawn="1"/>
        </p:nvPicPr>
        <p:blipFill>
          <a:blip r:embed="rId2"/>
          <a:srcRect/>
          <a:stretch/>
        </p:blipFill>
        <p:spPr>
          <a:xfrm>
            <a:off x="0" y="0"/>
            <a:ext cx="12192000" cy="6858000"/>
          </a:xfrm>
          <a:prstGeom prst="rect">
            <a:avLst/>
          </a:prstGeom>
        </p:spPr>
      </p:pic>
      <p:pic>
        <p:nvPicPr>
          <p:cNvPr id="2" name="Grafik 1">
            <a:extLst>
              <a:ext uri="{FF2B5EF4-FFF2-40B4-BE49-F238E27FC236}">
                <a16:creationId xmlns:a16="http://schemas.microsoft.com/office/drawing/2014/main" id="{BC5E7541-CC82-39D4-4C0E-87EACE891A0D}"/>
              </a:ext>
            </a:extLst>
          </p:cNvPr>
          <p:cNvPicPr>
            <a:picLocks noChangeAspect="1"/>
          </p:cNvPicPr>
          <p:nvPr userDrawn="1"/>
        </p:nvPicPr>
        <p:blipFill>
          <a:blip r:embed="rId3"/>
          <a:srcRect/>
          <a:stretch/>
        </p:blipFill>
        <p:spPr>
          <a:xfrm>
            <a:off x="0" y="1132"/>
            <a:ext cx="12192000" cy="6858000"/>
          </a:xfrm>
          <a:prstGeom prst="rect">
            <a:avLst/>
          </a:prstGeom>
        </p:spPr>
      </p:pic>
      <p:pic>
        <p:nvPicPr>
          <p:cNvPr id="5" name="Grafik 4">
            <a:extLst>
              <a:ext uri="{FF2B5EF4-FFF2-40B4-BE49-F238E27FC236}">
                <a16:creationId xmlns:a16="http://schemas.microsoft.com/office/drawing/2014/main" id="{B471DD8F-C55E-5878-814B-A4DF5ED83C45}"/>
              </a:ext>
            </a:extLst>
          </p:cNvPr>
          <p:cNvPicPr>
            <a:picLocks noChangeAspect="1"/>
          </p:cNvPicPr>
          <p:nvPr userDrawn="1"/>
        </p:nvPicPr>
        <p:blipFill>
          <a:blip r:embed="rId4"/>
          <a:srcRect/>
          <a:stretch/>
        </p:blipFill>
        <p:spPr>
          <a:xfrm>
            <a:off x="415392" y="201231"/>
            <a:ext cx="2117948" cy="709375"/>
          </a:xfrm>
          <a:prstGeom prst="rect">
            <a:avLst/>
          </a:prstGeom>
        </p:spPr>
      </p:pic>
      <p:sp>
        <p:nvSpPr>
          <p:cNvPr id="9" name="Titel 1">
            <a:extLst>
              <a:ext uri="{FF2B5EF4-FFF2-40B4-BE49-F238E27FC236}">
                <a16:creationId xmlns:a16="http://schemas.microsoft.com/office/drawing/2014/main" id="{2CF72C88-8EB1-F7AD-7410-D1E43DA62BA1}"/>
              </a:ext>
            </a:extLst>
          </p:cNvPr>
          <p:cNvSpPr>
            <a:spLocks noGrp="1"/>
          </p:cNvSpPr>
          <p:nvPr>
            <p:ph type="ctrTitle" hasCustomPrompt="1"/>
          </p:nvPr>
        </p:nvSpPr>
        <p:spPr>
          <a:xfrm>
            <a:off x="522000" y="1872000"/>
            <a:ext cx="9512410" cy="2213897"/>
          </a:xfrm>
        </p:spPr>
        <p:txBody>
          <a:bodyPr anchor="b">
            <a:noAutofit/>
          </a:bodyPr>
          <a:lstStyle>
            <a:lvl1pPr algn="l">
              <a:defRPr sz="4200" b="1" i="0" spc="0">
                <a:solidFill>
                  <a:schemeClr val="bg1"/>
                </a:solidFill>
                <a:latin typeface="TWK Everett" panose="020B0204000000000000" pitchFamily="34" charset="77"/>
                <a:cs typeface="TWK Everett" panose="020B0204000000000000" pitchFamily="34" charset="77"/>
              </a:defRPr>
            </a:lvl1pPr>
          </a:lstStyle>
          <a:p>
            <a:r>
              <a:rPr lang="de-DE"/>
              <a:t>HIER STEHT DIE HEADLINE</a:t>
            </a:r>
            <a:br>
              <a:rPr lang="de-DE"/>
            </a:br>
            <a:r>
              <a:rPr lang="de-DE"/>
              <a:t>DER PRÄSENTATION</a:t>
            </a:r>
            <a:br>
              <a:rPr lang="de-DE"/>
            </a:br>
            <a:r>
              <a:rPr lang="de-DE"/>
              <a:t>ÜBER MEHRERE ZEILEN</a:t>
            </a:r>
          </a:p>
        </p:txBody>
      </p:sp>
      <p:sp>
        <p:nvSpPr>
          <p:cNvPr id="10" name="Untertitel 2">
            <a:extLst>
              <a:ext uri="{FF2B5EF4-FFF2-40B4-BE49-F238E27FC236}">
                <a16:creationId xmlns:a16="http://schemas.microsoft.com/office/drawing/2014/main" id="{C29532B9-3E19-4542-7AE8-937A0ED7EE5B}"/>
              </a:ext>
            </a:extLst>
          </p:cNvPr>
          <p:cNvSpPr>
            <a:spLocks noGrp="1"/>
          </p:cNvSpPr>
          <p:nvPr>
            <p:ph type="subTitle" idx="1" hasCustomPrompt="1"/>
          </p:nvPr>
        </p:nvSpPr>
        <p:spPr>
          <a:xfrm>
            <a:off x="522000" y="4261992"/>
            <a:ext cx="9144000" cy="1655762"/>
          </a:xfrm>
        </p:spPr>
        <p:txBody>
          <a:bodyPr>
            <a:noAutofit/>
          </a:bodyPr>
          <a:lstStyle>
            <a:lvl1pPr marL="0" indent="0" algn="l">
              <a:lnSpc>
                <a:spcPct val="100000"/>
              </a:lnSpc>
              <a:buNone/>
              <a:defRPr sz="1900" b="1" i="0">
                <a:solidFill>
                  <a:schemeClr val="bg1"/>
                </a:solidFill>
                <a:latin typeface="TWK Everett" panose="020B0204000000000000"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Hier steht eine optionale </a:t>
            </a:r>
            <a:r>
              <a:rPr lang="de-DE" err="1"/>
              <a:t>Subline</a:t>
            </a:r>
            <a:br>
              <a:rPr lang="de-DE"/>
            </a:br>
            <a:r>
              <a:rPr lang="de-DE"/>
              <a:t>die auch zweizeilig sein kann</a:t>
            </a:r>
          </a:p>
        </p:txBody>
      </p:sp>
      <p:sp>
        <p:nvSpPr>
          <p:cNvPr id="11" name="Textplatzhalter 5">
            <a:extLst>
              <a:ext uri="{FF2B5EF4-FFF2-40B4-BE49-F238E27FC236}">
                <a16:creationId xmlns:a16="http://schemas.microsoft.com/office/drawing/2014/main" id="{452A204F-68C2-0D0C-E7C0-BFE5869E6A80}"/>
              </a:ext>
            </a:extLst>
          </p:cNvPr>
          <p:cNvSpPr>
            <a:spLocks noGrp="1"/>
          </p:cNvSpPr>
          <p:nvPr>
            <p:ph type="body" sz="quarter" idx="11" hasCustomPrompt="1"/>
          </p:nvPr>
        </p:nvSpPr>
        <p:spPr>
          <a:xfrm>
            <a:off x="522000" y="6125599"/>
            <a:ext cx="4967287" cy="365125"/>
          </a:xfrm>
        </p:spPr>
        <p:txBody>
          <a:bodyPr>
            <a:noAutofit/>
          </a:bodyPr>
          <a:lstStyle>
            <a:lvl1pPr marL="0" indent="0">
              <a:buFontTx/>
              <a:buNone/>
              <a:defRPr sz="850" b="1" i="0">
                <a:solidFill>
                  <a:schemeClr val="bg1"/>
                </a:solidFill>
                <a:latin typeface="TWK Everett" panose="020B0204000000000000"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PROF. DR. MAX MUSTERMANN – AUGSBURG </a:t>
            </a:r>
            <a:fld id="{08398533-17AE-DD40-9E8F-05DF2D840FE7}" type="datetime1">
              <a:rPr lang="de-DE" smtClean="0"/>
              <a:t>11.12.23</a:t>
            </a:fld>
            <a:endParaRPr lang="de-DE"/>
          </a:p>
        </p:txBody>
      </p:sp>
    </p:spTree>
    <p:extLst>
      <p:ext uri="{BB962C8B-B14F-4D97-AF65-F5344CB8AC3E}">
        <p14:creationId xmlns:p14="http://schemas.microsoft.com/office/powerpoint/2010/main" val="5776093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HA nur Aufzählungspunk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6026DC-7EE9-4830-55AA-9C50CC34E262}"/>
              </a:ext>
            </a:extLst>
          </p:cNvPr>
          <p:cNvSpPr>
            <a:spLocks noGrp="1"/>
          </p:cNvSpPr>
          <p:nvPr>
            <p:ph type="title" hasCustomPrompt="1"/>
          </p:nvPr>
        </p:nvSpPr>
        <p:spPr>
          <a:xfrm>
            <a:off x="522000" y="486000"/>
            <a:ext cx="11173880" cy="470930"/>
          </a:xfrm>
        </p:spPr>
        <p:txBody>
          <a:bodyPr/>
          <a:lstStyle/>
          <a:p>
            <a:r>
              <a:rPr lang="de-DE"/>
              <a:t>HIER STEHT DIE HEADLINE DER PRÄSENTATION</a:t>
            </a:r>
          </a:p>
        </p:txBody>
      </p:sp>
      <p:sp>
        <p:nvSpPr>
          <p:cNvPr id="3" name="Inhaltsplatzhalter 2">
            <a:extLst>
              <a:ext uri="{FF2B5EF4-FFF2-40B4-BE49-F238E27FC236}">
                <a16:creationId xmlns:a16="http://schemas.microsoft.com/office/drawing/2014/main" id="{F23AE805-6D65-4114-8FCA-F5CF39BE3EDC}"/>
              </a:ext>
            </a:extLst>
          </p:cNvPr>
          <p:cNvSpPr>
            <a:spLocks noGrp="1"/>
          </p:cNvSpPr>
          <p:nvPr>
            <p:ph idx="1" hasCustomPrompt="1"/>
          </p:nvPr>
        </p:nvSpPr>
        <p:spPr>
          <a:xfrm>
            <a:off x="522000" y="2394000"/>
            <a:ext cx="11151846" cy="3484161"/>
          </a:xfrm>
        </p:spPr>
        <p:txBody>
          <a:body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br>
              <a:rPr lang="de-DE"/>
            </a:br>
            <a:r>
              <a:rPr lang="de-DE"/>
              <a:t>sed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D97D1E8A-768D-86F5-4A13-21DB4C8BBD7B}"/>
              </a:ext>
            </a:extLst>
          </p:cNvPr>
          <p:cNvSpPr>
            <a:spLocks noGrp="1"/>
          </p:cNvSpPr>
          <p:nvPr>
            <p:ph type="dt" sz="half" idx="10"/>
          </p:nvPr>
        </p:nvSpPr>
        <p:spPr/>
        <p:txBody>
          <a:bodyPr/>
          <a:lstStyle/>
          <a:p>
            <a:fld id="{961F1962-414B-F94D-A6A9-E3A5D81D5CA3}" type="datetime1">
              <a:rPr lang="de-DE" smtClean="0"/>
              <a:t>18.01.2026</a:t>
            </a:fld>
            <a:endParaRPr lang="de-DE"/>
          </a:p>
        </p:txBody>
      </p:sp>
      <p:sp>
        <p:nvSpPr>
          <p:cNvPr id="5" name="Fußzeilenplatzhalter 4">
            <a:extLst>
              <a:ext uri="{FF2B5EF4-FFF2-40B4-BE49-F238E27FC236}">
                <a16:creationId xmlns:a16="http://schemas.microsoft.com/office/drawing/2014/main" id="{956FE092-80A5-A30D-64DE-595403F8C767}"/>
              </a:ext>
            </a:extLst>
          </p:cNvPr>
          <p:cNvSpPr>
            <a:spLocks noGrp="1"/>
          </p:cNvSpPr>
          <p:nvPr>
            <p:ph type="ftr" sz="quarter" idx="11"/>
          </p:nvPr>
        </p:nvSpPr>
        <p:spPr/>
        <p:txBody>
          <a:bodyPr/>
          <a:lstStyle/>
          <a:p>
            <a:r>
              <a:rPr lang="de-DE"/>
              <a:t>Präsentationsthema – Prof. Dr. Max Mustermann – © Copyright bei Bedarf</a:t>
            </a:r>
          </a:p>
        </p:txBody>
      </p:sp>
      <p:sp>
        <p:nvSpPr>
          <p:cNvPr id="6" name="Foliennummernplatzhalter 5">
            <a:extLst>
              <a:ext uri="{FF2B5EF4-FFF2-40B4-BE49-F238E27FC236}">
                <a16:creationId xmlns:a16="http://schemas.microsoft.com/office/drawing/2014/main" id="{A072D9C6-69B2-F4A8-3A96-BF69A8DFA72E}"/>
              </a:ext>
            </a:extLst>
          </p:cNvPr>
          <p:cNvSpPr>
            <a:spLocks noGrp="1"/>
          </p:cNvSpPr>
          <p:nvPr>
            <p:ph type="sldNum" sz="quarter" idx="12"/>
          </p:nvPr>
        </p:nvSpPr>
        <p:spPr/>
        <p:txBody>
          <a:bodyPr/>
          <a:lstStyle/>
          <a:p>
            <a:fld id="{D62B26B7-277D-9A4C-B688-B29A8E2DA4AB}" type="slidenum">
              <a:rPr lang="de-DE" smtClean="0"/>
              <a:t>‹Nr.›</a:t>
            </a:fld>
            <a:endParaRPr lang="de-DE"/>
          </a:p>
        </p:txBody>
      </p:sp>
      <p:sp>
        <p:nvSpPr>
          <p:cNvPr id="10" name="Textplatzhalter 9">
            <a:extLst>
              <a:ext uri="{FF2B5EF4-FFF2-40B4-BE49-F238E27FC236}">
                <a16:creationId xmlns:a16="http://schemas.microsoft.com/office/drawing/2014/main" id="{7D584644-3E13-50EE-6B36-9D069B4B08A0}"/>
              </a:ext>
            </a:extLst>
          </p:cNvPr>
          <p:cNvSpPr>
            <a:spLocks noGrp="1"/>
          </p:cNvSpPr>
          <p:nvPr>
            <p:ph type="body" sz="quarter" idx="13" hasCustomPrompt="1"/>
          </p:nvPr>
        </p:nvSpPr>
        <p:spPr>
          <a:xfrm>
            <a:off x="522288" y="1014344"/>
            <a:ext cx="11152187" cy="576000"/>
          </a:xfrm>
        </p:spPr>
        <p:txBody>
          <a:bodyPr/>
          <a:lstStyle>
            <a:lvl1pPr marL="0" indent="0">
              <a:lnSpc>
                <a:spcPct val="100000"/>
              </a:lnSpc>
              <a:spcAft>
                <a:spcPts val="0"/>
              </a:spcAft>
              <a:buFontTx/>
              <a:buNone/>
              <a:defRPr sz="1900" b="1" i="0">
                <a:latin typeface="TWK Everett" panose="020B0204000000000000" pitchFamily="34" charset="77"/>
              </a:defRPr>
            </a:lvl1pPr>
          </a:lstStyle>
          <a:p>
            <a:pPr lvl="0"/>
            <a:r>
              <a:rPr lang="de-DE"/>
              <a:t>Hier ist Platz für eine längere </a:t>
            </a:r>
            <a:r>
              <a:rPr lang="de-DE" err="1"/>
              <a:t>Subline</a:t>
            </a:r>
            <a:r>
              <a:rPr lang="de-DE"/>
              <a:t>,</a:t>
            </a:r>
            <a:br>
              <a:rPr lang="de-DE"/>
            </a:br>
            <a:r>
              <a:rPr lang="de-DE"/>
              <a:t>die über mehrere Zeilen laufen kann</a:t>
            </a:r>
          </a:p>
        </p:txBody>
      </p:sp>
      <p:pic>
        <p:nvPicPr>
          <p:cNvPr id="15" name="Grafik 14">
            <a:extLst>
              <a:ext uri="{FF2B5EF4-FFF2-40B4-BE49-F238E27FC236}">
                <a16:creationId xmlns:a16="http://schemas.microsoft.com/office/drawing/2014/main" id="{11D8E161-42C5-0924-207D-8DAAD819AB9B}"/>
              </a:ext>
            </a:extLst>
          </p:cNvPr>
          <p:cNvPicPr>
            <a:picLocks noChangeAspect="1"/>
          </p:cNvPicPr>
          <p:nvPr userDrawn="1"/>
        </p:nvPicPr>
        <p:blipFill>
          <a:blip r:embed="rId2"/>
          <a:srcRect/>
          <a:stretch/>
        </p:blipFill>
        <p:spPr>
          <a:xfrm>
            <a:off x="450630" y="6094814"/>
            <a:ext cx="1138283" cy="485035"/>
          </a:xfrm>
          <a:prstGeom prst="rect">
            <a:avLst/>
          </a:prstGeom>
        </p:spPr>
      </p:pic>
    </p:spTree>
    <p:extLst>
      <p:ext uri="{BB962C8B-B14F-4D97-AF65-F5344CB8AC3E}">
        <p14:creationId xmlns:p14="http://schemas.microsoft.com/office/powerpoint/2010/main" val="402049675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HA nur Fließ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6026DC-7EE9-4830-55AA-9C50CC34E262}"/>
              </a:ext>
            </a:extLst>
          </p:cNvPr>
          <p:cNvSpPr>
            <a:spLocks noGrp="1"/>
          </p:cNvSpPr>
          <p:nvPr>
            <p:ph type="title" hasCustomPrompt="1"/>
          </p:nvPr>
        </p:nvSpPr>
        <p:spPr>
          <a:xfrm>
            <a:off x="522000" y="486000"/>
            <a:ext cx="11173880" cy="470930"/>
          </a:xfrm>
        </p:spPr>
        <p:txBody>
          <a:bodyPr/>
          <a:lstStyle/>
          <a:p>
            <a:r>
              <a:rPr lang="de-DE"/>
              <a:t>HIER STEHT DIE HEADLINE DER PRÄSENTATION</a:t>
            </a:r>
          </a:p>
        </p:txBody>
      </p:sp>
      <p:sp>
        <p:nvSpPr>
          <p:cNvPr id="3" name="Inhaltsplatzhalter 2">
            <a:extLst>
              <a:ext uri="{FF2B5EF4-FFF2-40B4-BE49-F238E27FC236}">
                <a16:creationId xmlns:a16="http://schemas.microsoft.com/office/drawing/2014/main" id="{F23AE805-6D65-4114-8FCA-F5CF39BE3EDC}"/>
              </a:ext>
            </a:extLst>
          </p:cNvPr>
          <p:cNvSpPr>
            <a:spLocks noGrp="1"/>
          </p:cNvSpPr>
          <p:nvPr>
            <p:ph idx="1" hasCustomPrompt="1"/>
          </p:nvPr>
        </p:nvSpPr>
        <p:spPr>
          <a:xfrm>
            <a:off x="522000" y="2394000"/>
            <a:ext cx="11151846" cy="3484161"/>
          </a:xfrm>
        </p:spPr>
        <p:txBody>
          <a:bodyPr/>
          <a:lstStyle>
            <a:lvl1pPr marL="0" indent="0">
              <a:spcAft>
                <a:spcPts val="0"/>
              </a:spcAft>
              <a:buNone/>
              <a:defRPr/>
            </a:lvl1pPr>
            <a:lvl2pPr marL="252000" indent="0">
              <a:buNone/>
              <a:defRPr/>
            </a:lvl2pPr>
            <a:lvl3pPr marL="504000" indent="0">
              <a:buNone/>
              <a:defRPr/>
            </a:lvl3pPr>
            <a:lvl4pPr marL="756000" indent="0">
              <a:buNone/>
              <a:defRPr/>
            </a:lvl4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br>
              <a:rPr lang="de-DE"/>
            </a:br>
            <a:r>
              <a:rPr lang="de-DE"/>
              <a:t>sed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a:t>
            </a:r>
          </a:p>
        </p:txBody>
      </p:sp>
      <p:sp>
        <p:nvSpPr>
          <p:cNvPr id="4" name="Datumsplatzhalter 3">
            <a:extLst>
              <a:ext uri="{FF2B5EF4-FFF2-40B4-BE49-F238E27FC236}">
                <a16:creationId xmlns:a16="http://schemas.microsoft.com/office/drawing/2014/main" id="{D97D1E8A-768D-86F5-4A13-21DB4C8BBD7B}"/>
              </a:ext>
            </a:extLst>
          </p:cNvPr>
          <p:cNvSpPr>
            <a:spLocks noGrp="1"/>
          </p:cNvSpPr>
          <p:nvPr>
            <p:ph type="dt" sz="half" idx="10"/>
          </p:nvPr>
        </p:nvSpPr>
        <p:spPr/>
        <p:txBody>
          <a:bodyPr/>
          <a:lstStyle/>
          <a:p>
            <a:fld id="{961F1962-414B-F94D-A6A9-E3A5D81D5CA3}" type="datetime1">
              <a:rPr lang="de-DE" smtClean="0"/>
              <a:t>18.01.2026</a:t>
            </a:fld>
            <a:endParaRPr lang="de-DE"/>
          </a:p>
        </p:txBody>
      </p:sp>
      <p:sp>
        <p:nvSpPr>
          <p:cNvPr id="5" name="Fußzeilenplatzhalter 4">
            <a:extLst>
              <a:ext uri="{FF2B5EF4-FFF2-40B4-BE49-F238E27FC236}">
                <a16:creationId xmlns:a16="http://schemas.microsoft.com/office/drawing/2014/main" id="{956FE092-80A5-A30D-64DE-595403F8C767}"/>
              </a:ext>
            </a:extLst>
          </p:cNvPr>
          <p:cNvSpPr>
            <a:spLocks noGrp="1"/>
          </p:cNvSpPr>
          <p:nvPr>
            <p:ph type="ftr" sz="quarter" idx="11"/>
          </p:nvPr>
        </p:nvSpPr>
        <p:spPr/>
        <p:txBody>
          <a:bodyPr/>
          <a:lstStyle/>
          <a:p>
            <a:r>
              <a:rPr lang="de-DE"/>
              <a:t>Präsentationsthema – Prof. Dr. Max Mustermann – © Copyright bei Bedarf</a:t>
            </a:r>
          </a:p>
        </p:txBody>
      </p:sp>
      <p:sp>
        <p:nvSpPr>
          <p:cNvPr id="6" name="Foliennummernplatzhalter 5">
            <a:extLst>
              <a:ext uri="{FF2B5EF4-FFF2-40B4-BE49-F238E27FC236}">
                <a16:creationId xmlns:a16="http://schemas.microsoft.com/office/drawing/2014/main" id="{A072D9C6-69B2-F4A8-3A96-BF69A8DFA72E}"/>
              </a:ext>
            </a:extLst>
          </p:cNvPr>
          <p:cNvSpPr>
            <a:spLocks noGrp="1"/>
          </p:cNvSpPr>
          <p:nvPr>
            <p:ph type="sldNum" sz="quarter" idx="12"/>
          </p:nvPr>
        </p:nvSpPr>
        <p:spPr/>
        <p:txBody>
          <a:bodyPr/>
          <a:lstStyle/>
          <a:p>
            <a:fld id="{D62B26B7-277D-9A4C-B688-B29A8E2DA4AB}" type="slidenum">
              <a:rPr lang="de-DE" smtClean="0"/>
              <a:t>‹Nr.›</a:t>
            </a:fld>
            <a:endParaRPr lang="de-DE"/>
          </a:p>
        </p:txBody>
      </p:sp>
      <p:sp>
        <p:nvSpPr>
          <p:cNvPr id="10" name="Textplatzhalter 9">
            <a:extLst>
              <a:ext uri="{FF2B5EF4-FFF2-40B4-BE49-F238E27FC236}">
                <a16:creationId xmlns:a16="http://schemas.microsoft.com/office/drawing/2014/main" id="{7D584644-3E13-50EE-6B36-9D069B4B08A0}"/>
              </a:ext>
            </a:extLst>
          </p:cNvPr>
          <p:cNvSpPr>
            <a:spLocks noGrp="1"/>
          </p:cNvSpPr>
          <p:nvPr>
            <p:ph type="body" sz="quarter" idx="13" hasCustomPrompt="1"/>
          </p:nvPr>
        </p:nvSpPr>
        <p:spPr>
          <a:xfrm>
            <a:off x="522288" y="1014343"/>
            <a:ext cx="11152187" cy="576000"/>
          </a:xfrm>
        </p:spPr>
        <p:txBody>
          <a:bodyPr/>
          <a:lstStyle>
            <a:lvl1pPr marL="0" indent="0">
              <a:lnSpc>
                <a:spcPct val="100000"/>
              </a:lnSpc>
              <a:spcAft>
                <a:spcPts val="0"/>
              </a:spcAft>
              <a:buFontTx/>
              <a:buNone/>
              <a:defRPr sz="1900" b="1" i="0">
                <a:latin typeface="TWK Everett" panose="020B0204000000000000" pitchFamily="34" charset="77"/>
              </a:defRPr>
            </a:lvl1pPr>
          </a:lstStyle>
          <a:p>
            <a:pPr lvl="0"/>
            <a:r>
              <a:rPr lang="de-DE"/>
              <a:t>Hier ist Platz für eine längere </a:t>
            </a:r>
            <a:r>
              <a:rPr lang="de-DE" err="1"/>
              <a:t>Subline</a:t>
            </a:r>
            <a:r>
              <a:rPr lang="de-DE"/>
              <a:t>,</a:t>
            </a:r>
            <a:br>
              <a:rPr lang="de-DE"/>
            </a:br>
            <a:r>
              <a:rPr lang="de-DE"/>
              <a:t>die über mehrere Zeilen laufen kann</a:t>
            </a:r>
          </a:p>
        </p:txBody>
      </p:sp>
      <p:pic>
        <p:nvPicPr>
          <p:cNvPr id="15" name="Grafik 14">
            <a:extLst>
              <a:ext uri="{FF2B5EF4-FFF2-40B4-BE49-F238E27FC236}">
                <a16:creationId xmlns:a16="http://schemas.microsoft.com/office/drawing/2014/main" id="{11D8E161-42C5-0924-207D-8DAAD819AB9B}"/>
              </a:ext>
            </a:extLst>
          </p:cNvPr>
          <p:cNvPicPr>
            <a:picLocks noChangeAspect="1"/>
          </p:cNvPicPr>
          <p:nvPr userDrawn="1"/>
        </p:nvPicPr>
        <p:blipFill>
          <a:blip r:embed="rId2"/>
          <a:srcRect/>
          <a:stretch/>
        </p:blipFill>
        <p:spPr>
          <a:xfrm>
            <a:off x="450630" y="6094814"/>
            <a:ext cx="1138283" cy="485035"/>
          </a:xfrm>
          <a:prstGeom prst="rect">
            <a:avLst/>
          </a:prstGeom>
        </p:spPr>
      </p:pic>
    </p:spTree>
    <p:extLst>
      <p:ext uri="{BB962C8B-B14F-4D97-AF65-F5344CB8AC3E}">
        <p14:creationId xmlns:p14="http://schemas.microsoft.com/office/powerpoint/2010/main" val="188661892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HA Text zweispalti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6026DC-7EE9-4830-55AA-9C50CC34E262}"/>
              </a:ext>
            </a:extLst>
          </p:cNvPr>
          <p:cNvSpPr>
            <a:spLocks noGrp="1"/>
          </p:cNvSpPr>
          <p:nvPr>
            <p:ph type="title" hasCustomPrompt="1"/>
          </p:nvPr>
        </p:nvSpPr>
        <p:spPr>
          <a:xfrm>
            <a:off x="522000" y="486000"/>
            <a:ext cx="11173880" cy="470930"/>
          </a:xfrm>
        </p:spPr>
        <p:txBody>
          <a:bodyPr/>
          <a:lstStyle/>
          <a:p>
            <a:r>
              <a:rPr lang="de-DE"/>
              <a:t>HIER STEHT DIE HEADLINE DER PRÄSENTATION</a:t>
            </a:r>
          </a:p>
        </p:txBody>
      </p:sp>
      <p:sp>
        <p:nvSpPr>
          <p:cNvPr id="3" name="Inhaltsplatzhalter 2">
            <a:extLst>
              <a:ext uri="{FF2B5EF4-FFF2-40B4-BE49-F238E27FC236}">
                <a16:creationId xmlns:a16="http://schemas.microsoft.com/office/drawing/2014/main" id="{F23AE805-6D65-4114-8FCA-F5CF39BE3EDC}"/>
              </a:ext>
            </a:extLst>
          </p:cNvPr>
          <p:cNvSpPr>
            <a:spLocks noGrp="1"/>
          </p:cNvSpPr>
          <p:nvPr>
            <p:ph idx="1" hasCustomPrompt="1"/>
          </p:nvPr>
        </p:nvSpPr>
        <p:spPr>
          <a:xfrm>
            <a:off x="522000" y="2394000"/>
            <a:ext cx="5400000" cy="3484161"/>
          </a:xfrm>
        </p:spPr>
        <p:txBody>
          <a:body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br>
              <a:rPr lang="de-DE"/>
            </a:br>
            <a:r>
              <a:rPr lang="de-DE"/>
              <a:t>sed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D97D1E8A-768D-86F5-4A13-21DB4C8BBD7B}"/>
              </a:ext>
            </a:extLst>
          </p:cNvPr>
          <p:cNvSpPr>
            <a:spLocks noGrp="1"/>
          </p:cNvSpPr>
          <p:nvPr>
            <p:ph type="dt" sz="half" idx="10"/>
          </p:nvPr>
        </p:nvSpPr>
        <p:spPr/>
        <p:txBody>
          <a:bodyPr/>
          <a:lstStyle/>
          <a:p>
            <a:fld id="{3E1C6632-103D-DE48-ACB9-B28D6DDF6A79}" type="datetime1">
              <a:rPr lang="de-DE" smtClean="0"/>
              <a:t>18.01.2026</a:t>
            </a:fld>
            <a:endParaRPr lang="de-DE"/>
          </a:p>
        </p:txBody>
      </p:sp>
      <p:sp>
        <p:nvSpPr>
          <p:cNvPr id="5" name="Fußzeilenplatzhalter 4">
            <a:extLst>
              <a:ext uri="{FF2B5EF4-FFF2-40B4-BE49-F238E27FC236}">
                <a16:creationId xmlns:a16="http://schemas.microsoft.com/office/drawing/2014/main" id="{956FE092-80A5-A30D-64DE-595403F8C767}"/>
              </a:ext>
            </a:extLst>
          </p:cNvPr>
          <p:cNvSpPr>
            <a:spLocks noGrp="1"/>
          </p:cNvSpPr>
          <p:nvPr>
            <p:ph type="ftr" sz="quarter" idx="11"/>
          </p:nvPr>
        </p:nvSpPr>
        <p:spPr/>
        <p:txBody>
          <a:bodyPr/>
          <a:lstStyle/>
          <a:p>
            <a:r>
              <a:rPr lang="de-DE"/>
              <a:t>Präsentationsthema – Prof. Dr. Max Mustermann – © Copyright bei Bedarf</a:t>
            </a:r>
          </a:p>
        </p:txBody>
      </p:sp>
      <p:sp>
        <p:nvSpPr>
          <p:cNvPr id="6" name="Foliennummernplatzhalter 5">
            <a:extLst>
              <a:ext uri="{FF2B5EF4-FFF2-40B4-BE49-F238E27FC236}">
                <a16:creationId xmlns:a16="http://schemas.microsoft.com/office/drawing/2014/main" id="{A072D9C6-69B2-F4A8-3A96-BF69A8DFA72E}"/>
              </a:ext>
            </a:extLst>
          </p:cNvPr>
          <p:cNvSpPr>
            <a:spLocks noGrp="1"/>
          </p:cNvSpPr>
          <p:nvPr>
            <p:ph type="sldNum" sz="quarter" idx="12"/>
          </p:nvPr>
        </p:nvSpPr>
        <p:spPr/>
        <p:txBody>
          <a:bodyPr/>
          <a:lstStyle/>
          <a:p>
            <a:fld id="{D62B26B7-277D-9A4C-B688-B29A8E2DA4AB}" type="slidenum">
              <a:rPr lang="de-DE" smtClean="0"/>
              <a:t>‹Nr.›</a:t>
            </a:fld>
            <a:endParaRPr lang="de-DE"/>
          </a:p>
        </p:txBody>
      </p:sp>
      <p:sp>
        <p:nvSpPr>
          <p:cNvPr id="10" name="Textplatzhalter 9">
            <a:extLst>
              <a:ext uri="{FF2B5EF4-FFF2-40B4-BE49-F238E27FC236}">
                <a16:creationId xmlns:a16="http://schemas.microsoft.com/office/drawing/2014/main" id="{7D584644-3E13-50EE-6B36-9D069B4B08A0}"/>
              </a:ext>
            </a:extLst>
          </p:cNvPr>
          <p:cNvSpPr>
            <a:spLocks noGrp="1"/>
          </p:cNvSpPr>
          <p:nvPr>
            <p:ph type="body" sz="quarter" idx="13" hasCustomPrompt="1"/>
          </p:nvPr>
        </p:nvSpPr>
        <p:spPr>
          <a:xfrm>
            <a:off x="522288" y="1014343"/>
            <a:ext cx="11152187" cy="576000"/>
          </a:xfrm>
        </p:spPr>
        <p:txBody>
          <a:bodyPr/>
          <a:lstStyle>
            <a:lvl1pPr marL="0" indent="0">
              <a:lnSpc>
                <a:spcPct val="100000"/>
              </a:lnSpc>
              <a:spcAft>
                <a:spcPts val="0"/>
              </a:spcAft>
              <a:buFontTx/>
              <a:buNone/>
              <a:defRPr sz="1900" b="1" i="0">
                <a:latin typeface="TWK Everett" panose="020B0204000000000000" pitchFamily="34" charset="77"/>
              </a:defRPr>
            </a:lvl1pPr>
          </a:lstStyle>
          <a:p>
            <a:pPr lvl="0"/>
            <a:r>
              <a:rPr lang="de-DE"/>
              <a:t>Hier ist Platz für eine längere </a:t>
            </a:r>
            <a:r>
              <a:rPr lang="de-DE" err="1"/>
              <a:t>Subline</a:t>
            </a:r>
            <a:r>
              <a:rPr lang="de-DE"/>
              <a:t>,</a:t>
            </a:r>
            <a:br>
              <a:rPr lang="de-DE"/>
            </a:br>
            <a:r>
              <a:rPr lang="de-DE"/>
              <a:t>die über mehrere Zeilen laufen kann</a:t>
            </a:r>
          </a:p>
        </p:txBody>
      </p:sp>
      <p:pic>
        <p:nvPicPr>
          <p:cNvPr id="15" name="Grafik 14">
            <a:extLst>
              <a:ext uri="{FF2B5EF4-FFF2-40B4-BE49-F238E27FC236}">
                <a16:creationId xmlns:a16="http://schemas.microsoft.com/office/drawing/2014/main" id="{11D8E161-42C5-0924-207D-8DAAD819AB9B}"/>
              </a:ext>
            </a:extLst>
          </p:cNvPr>
          <p:cNvPicPr>
            <a:picLocks noChangeAspect="1"/>
          </p:cNvPicPr>
          <p:nvPr userDrawn="1"/>
        </p:nvPicPr>
        <p:blipFill>
          <a:blip r:embed="rId2"/>
          <a:srcRect/>
          <a:stretch/>
        </p:blipFill>
        <p:spPr>
          <a:xfrm>
            <a:off x="450630" y="6094814"/>
            <a:ext cx="1138283" cy="485035"/>
          </a:xfrm>
          <a:prstGeom prst="rect">
            <a:avLst/>
          </a:prstGeom>
        </p:spPr>
      </p:pic>
      <p:sp>
        <p:nvSpPr>
          <p:cNvPr id="7" name="Inhaltsplatzhalter 2">
            <a:extLst>
              <a:ext uri="{FF2B5EF4-FFF2-40B4-BE49-F238E27FC236}">
                <a16:creationId xmlns:a16="http://schemas.microsoft.com/office/drawing/2014/main" id="{85828473-7FDA-A4DD-8200-EB529DDE1226}"/>
              </a:ext>
            </a:extLst>
          </p:cNvPr>
          <p:cNvSpPr>
            <a:spLocks noGrp="1"/>
          </p:cNvSpPr>
          <p:nvPr>
            <p:ph idx="14" hasCustomPrompt="1"/>
          </p:nvPr>
        </p:nvSpPr>
        <p:spPr>
          <a:xfrm>
            <a:off x="6295880" y="2392041"/>
            <a:ext cx="5400000" cy="3484161"/>
          </a:xfrm>
        </p:spPr>
        <p:txBody>
          <a:body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br>
              <a:rPr lang="de-DE"/>
            </a:br>
            <a:r>
              <a:rPr lang="de-DE"/>
              <a:t>sed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a:t>
            </a:r>
          </a:p>
          <a:p>
            <a:pPr lvl="1"/>
            <a:r>
              <a:rPr lang="de-DE"/>
              <a:t>Zweite Ebene</a:t>
            </a:r>
          </a:p>
          <a:p>
            <a:pPr lvl="2"/>
            <a:r>
              <a:rPr lang="de-DE"/>
              <a:t>Dritte Ebene</a:t>
            </a:r>
          </a:p>
          <a:p>
            <a:pPr lvl="3"/>
            <a:r>
              <a:rPr lang="de-DE"/>
              <a:t>Vierte Ebene</a:t>
            </a:r>
          </a:p>
          <a:p>
            <a:pPr lvl="4"/>
            <a:r>
              <a:rPr lang="de-DE"/>
              <a:t>Fünfte Ebene</a:t>
            </a:r>
          </a:p>
        </p:txBody>
      </p:sp>
    </p:spTree>
    <p:extLst>
      <p:ext uri="{BB962C8B-B14F-4D97-AF65-F5344CB8AC3E}">
        <p14:creationId xmlns:p14="http://schemas.microsoft.com/office/powerpoint/2010/main" val="272754435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HA Text dreispalti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6026DC-7EE9-4830-55AA-9C50CC34E262}"/>
              </a:ext>
            </a:extLst>
          </p:cNvPr>
          <p:cNvSpPr>
            <a:spLocks noGrp="1"/>
          </p:cNvSpPr>
          <p:nvPr>
            <p:ph type="title" hasCustomPrompt="1"/>
          </p:nvPr>
        </p:nvSpPr>
        <p:spPr>
          <a:xfrm>
            <a:off x="522000" y="486000"/>
            <a:ext cx="11173880" cy="470930"/>
          </a:xfrm>
        </p:spPr>
        <p:txBody>
          <a:bodyPr/>
          <a:lstStyle/>
          <a:p>
            <a:r>
              <a:rPr lang="de-DE"/>
              <a:t>HIER STEHT DIE HEADLINE DER PRÄSENTATION</a:t>
            </a:r>
          </a:p>
        </p:txBody>
      </p:sp>
      <p:sp>
        <p:nvSpPr>
          <p:cNvPr id="4" name="Datumsplatzhalter 3">
            <a:extLst>
              <a:ext uri="{FF2B5EF4-FFF2-40B4-BE49-F238E27FC236}">
                <a16:creationId xmlns:a16="http://schemas.microsoft.com/office/drawing/2014/main" id="{D97D1E8A-768D-86F5-4A13-21DB4C8BBD7B}"/>
              </a:ext>
            </a:extLst>
          </p:cNvPr>
          <p:cNvSpPr>
            <a:spLocks noGrp="1"/>
          </p:cNvSpPr>
          <p:nvPr>
            <p:ph type="dt" sz="half" idx="10"/>
          </p:nvPr>
        </p:nvSpPr>
        <p:spPr/>
        <p:txBody>
          <a:bodyPr/>
          <a:lstStyle/>
          <a:p>
            <a:fld id="{E387A646-680E-A242-AAB7-79ECA25E8258}" type="datetime1">
              <a:rPr lang="de-DE" smtClean="0"/>
              <a:t>18.01.2026</a:t>
            </a:fld>
            <a:endParaRPr lang="de-DE"/>
          </a:p>
        </p:txBody>
      </p:sp>
      <p:sp>
        <p:nvSpPr>
          <p:cNvPr id="5" name="Fußzeilenplatzhalter 4">
            <a:extLst>
              <a:ext uri="{FF2B5EF4-FFF2-40B4-BE49-F238E27FC236}">
                <a16:creationId xmlns:a16="http://schemas.microsoft.com/office/drawing/2014/main" id="{956FE092-80A5-A30D-64DE-595403F8C767}"/>
              </a:ext>
            </a:extLst>
          </p:cNvPr>
          <p:cNvSpPr>
            <a:spLocks noGrp="1"/>
          </p:cNvSpPr>
          <p:nvPr>
            <p:ph type="ftr" sz="quarter" idx="11"/>
          </p:nvPr>
        </p:nvSpPr>
        <p:spPr/>
        <p:txBody>
          <a:bodyPr/>
          <a:lstStyle/>
          <a:p>
            <a:r>
              <a:rPr lang="de-DE"/>
              <a:t>Präsentationsthema – Prof. Dr. Max Mustermann – © Copyright bei Bedarf</a:t>
            </a:r>
          </a:p>
        </p:txBody>
      </p:sp>
      <p:sp>
        <p:nvSpPr>
          <p:cNvPr id="6" name="Foliennummernplatzhalter 5">
            <a:extLst>
              <a:ext uri="{FF2B5EF4-FFF2-40B4-BE49-F238E27FC236}">
                <a16:creationId xmlns:a16="http://schemas.microsoft.com/office/drawing/2014/main" id="{A072D9C6-69B2-F4A8-3A96-BF69A8DFA72E}"/>
              </a:ext>
            </a:extLst>
          </p:cNvPr>
          <p:cNvSpPr>
            <a:spLocks noGrp="1"/>
          </p:cNvSpPr>
          <p:nvPr>
            <p:ph type="sldNum" sz="quarter" idx="12"/>
          </p:nvPr>
        </p:nvSpPr>
        <p:spPr/>
        <p:txBody>
          <a:bodyPr/>
          <a:lstStyle/>
          <a:p>
            <a:fld id="{D62B26B7-277D-9A4C-B688-B29A8E2DA4AB}" type="slidenum">
              <a:rPr lang="de-DE" smtClean="0"/>
              <a:t>‹Nr.›</a:t>
            </a:fld>
            <a:endParaRPr lang="de-DE"/>
          </a:p>
        </p:txBody>
      </p:sp>
      <p:sp>
        <p:nvSpPr>
          <p:cNvPr id="15" name="Textplatzhalter 9">
            <a:extLst>
              <a:ext uri="{FF2B5EF4-FFF2-40B4-BE49-F238E27FC236}">
                <a16:creationId xmlns:a16="http://schemas.microsoft.com/office/drawing/2014/main" id="{DBCDF2FA-F21F-0E32-5ACF-99AD2DAF9CAA}"/>
              </a:ext>
            </a:extLst>
          </p:cNvPr>
          <p:cNvSpPr>
            <a:spLocks noGrp="1"/>
          </p:cNvSpPr>
          <p:nvPr>
            <p:ph type="body" sz="quarter" idx="15" hasCustomPrompt="1"/>
          </p:nvPr>
        </p:nvSpPr>
        <p:spPr>
          <a:xfrm>
            <a:off x="522288" y="1014343"/>
            <a:ext cx="11152187" cy="576000"/>
          </a:xfrm>
        </p:spPr>
        <p:txBody>
          <a:bodyPr/>
          <a:lstStyle>
            <a:lvl1pPr marL="0" indent="0">
              <a:lnSpc>
                <a:spcPct val="100000"/>
              </a:lnSpc>
              <a:spcAft>
                <a:spcPts val="0"/>
              </a:spcAft>
              <a:buFontTx/>
              <a:buNone/>
              <a:defRPr sz="1900" b="1" i="0">
                <a:latin typeface="TWK Everett" panose="020B0204000000000000" pitchFamily="34" charset="77"/>
              </a:defRPr>
            </a:lvl1pPr>
          </a:lstStyle>
          <a:p>
            <a:pPr lvl="0"/>
            <a:r>
              <a:rPr lang="de-DE"/>
              <a:t>Hier ist Platz für eine längere </a:t>
            </a:r>
            <a:r>
              <a:rPr lang="de-DE" err="1"/>
              <a:t>Subline</a:t>
            </a:r>
            <a:r>
              <a:rPr lang="de-DE"/>
              <a:t>,</a:t>
            </a:r>
            <a:br>
              <a:rPr lang="de-DE"/>
            </a:br>
            <a:r>
              <a:rPr lang="de-DE"/>
              <a:t>die über mehrere Zeilen laufen kann</a:t>
            </a:r>
          </a:p>
        </p:txBody>
      </p:sp>
      <p:pic>
        <p:nvPicPr>
          <p:cNvPr id="18" name="Grafik 17">
            <a:extLst>
              <a:ext uri="{FF2B5EF4-FFF2-40B4-BE49-F238E27FC236}">
                <a16:creationId xmlns:a16="http://schemas.microsoft.com/office/drawing/2014/main" id="{48DF9CD5-36B7-8C47-6866-1C8B0733961E}"/>
              </a:ext>
            </a:extLst>
          </p:cNvPr>
          <p:cNvPicPr>
            <a:picLocks noChangeAspect="1"/>
          </p:cNvPicPr>
          <p:nvPr userDrawn="1"/>
        </p:nvPicPr>
        <p:blipFill>
          <a:blip r:embed="rId2"/>
          <a:srcRect/>
          <a:stretch/>
        </p:blipFill>
        <p:spPr>
          <a:xfrm>
            <a:off x="450630" y="6094814"/>
            <a:ext cx="1138283" cy="485035"/>
          </a:xfrm>
          <a:prstGeom prst="rect">
            <a:avLst/>
          </a:prstGeom>
        </p:spPr>
      </p:pic>
      <p:sp>
        <p:nvSpPr>
          <p:cNvPr id="7" name="Inhaltsplatzhalter 2">
            <a:extLst>
              <a:ext uri="{FF2B5EF4-FFF2-40B4-BE49-F238E27FC236}">
                <a16:creationId xmlns:a16="http://schemas.microsoft.com/office/drawing/2014/main" id="{335D1973-7454-6C70-C566-27A4D03EB086}"/>
              </a:ext>
            </a:extLst>
          </p:cNvPr>
          <p:cNvSpPr>
            <a:spLocks noGrp="1"/>
          </p:cNvSpPr>
          <p:nvPr>
            <p:ph idx="19" hasCustomPrompt="1"/>
          </p:nvPr>
        </p:nvSpPr>
        <p:spPr>
          <a:xfrm>
            <a:off x="522000" y="2394000"/>
            <a:ext cx="3135312" cy="3484161"/>
          </a:xfrm>
        </p:spPr>
        <p:txBody>
          <a:body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br>
              <a:rPr lang="de-DE"/>
            </a:br>
            <a:r>
              <a:rPr lang="de-DE"/>
              <a:t>sed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a:t>
            </a:r>
          </a:p>
          <a:p>
            <a:pPr lvl="1"/>
            <a:r>
              <a:rPr lang="de-DE"/>
              <a:t>Zweite Ebene</a:t>
            </a:r>
          </a:p>
          <a:p>
            <a:pPr lvl="2"/>
            <a:r>
              <a:rPr lang="de-DE"/>
              <a:t>Dritte Ebene</a:t>
            </a:r>
          </a:p>
          <a:p>
            <a:pPr lvl="3"/>
            <a:r>
              <a:rPr lang="de-DE"/>
              <a:t>Vierte Ebene</a:t>
            </a:r>
          </a:p>
          <a:p>
            <a:pPr lvl="4"/>
            <a:r>
              <a:rPr lang="de-DE"/>
              <a:t>Fünfte Ebene</a:t>
            </a:r>
          </a:p>
        </p:txBody>
      </p:sp>
      <p:sp>
        <p:nvSpPr>
          <p:cNvPr id="8" name="Inhaltsplatzhalter 2">
            <a:extLst>
              <a:ext uri="{FF2B5EF4-FFF2-40B4-BE49-F238E27FC236}">
                <a16:creationId xmlns:a16="http://schemas.microsoft.com/office/drawing/2014/main" id="{D31D2BAF-FB4D-02F0-7889-2D20915CAE0F}"/>
              </a:ext>
            </a:extLst>
          </p:cNvPr>
          <p:cNvSpPr>
            <a:spLocks noGrp="1"/>
          </p:cNvSpPr>
          <p:nvPr>
            <p:ph idx="20" hasCustomPrompt="1"/>
          </p:nvPr>
        </p:nvSpPr>
        <p:spPr>
          <a:xfrm>
            <a:off x="4272198" y="2394000"/>
            <a:ext cx="3135312" cy="3484161"/>
          </a:xfrm>
        </p:spPr>
        <p:txBody>
          <a:body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br>
              <a:rPr lang="de-DE"/>
            </a:br>
            <a:r>
              <a:rPr lang="de-DE"/>
              <a:t>sed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a:t>
            </a:r>
          </a:p>
          <a:p>
            <a:pPr lvl="1"/>
            <a:r>
              <a:rPr lang="de-DE"/>
              <a:t>Zweite Ebene</a:t>
            </a:r>
          </a:p>
          <a:p>
            <a:pPr lvl="2"/>
            <a:r>
              <a:rPr lang="de-DE"/>
              <a:t>Dritte Ebene</a:t>
            </a:r>
          </a:p>
          <a:p>
            <a:pPr lvl="3"/>
            <a:r>
              <a:rPr lang="de-DE"/>
              <a:t>Vierte Ebene</a:t>
            </a:r>
          </a:p>
          <a:p>
            <a:pPr lvl="4"/>
            <a:r>
              <a:rPr lang="de-DE"/>
              <a:t>Fünfte Ebene</a:t>
            </a:r>
          </a:p>
        </p:txBody>
      </p:sp>
      <p:sp>
        <p:nvSpPr>
          <p:cNvPr id="11" name="Inhaltsplatzhalter 2">
            <a:extLst>
              <a:ext uri="{FF2B5EF4-FFF2-40B4-BE49-F238E27FC236}">
                <a16:creationId xmlns:a16="http://schemas.microsoft.com/office/drawing/2014/main" id="{60F2E1B6-2818-14D8-A173-F77C1918BAC3}"/>
              </a:ext>
            </a:extLst>
          </p:cNvPr>
          <p:cNvSpPr>
            <a:spLocks noGrp="1"/>
          </p:cNvSpPr>
          <p:nvPr>
            <p:ph idx="21" hasCustomPrompt="1"/>
          </p:nvPr>
        </p:nvSpPr>
        <p:spPr>
          <a:xfrm>
            <a:off x="8080269" y="2394000"/>
            <a:ext cx="3135312" cy="3484161"/>
          </a:xfrm>
        </p:spPr>
        <p:txBody>
          <a:body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br>
              <a:rPr lang="de-DE"/>
            </a:br>
            <a:r>
              <a:rPr lang="de-DE"/>
              <a:t>sed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a:t>
            </a:r>
          </a:p>
          <a:p>
            <a:pPr lvl="1"/>
            <a:r>
              <a:rPr lang="de-DE"/>
              <a:t>Zweite Ebene</a:t>
            </a:r>
          </a:p>
          <a:p>
            <a:pPr lvl="2"/>
            <a:r>
              <a:rPr lang="de-DE"/>
              <a:t>Dritte Ebene</a:t>
            </a:r>
          </a:p>
          <a:p>
            <a:pPr lvl="3"/>
            <a:r>
              <a:rPr lang="de-DE"/>
              <a:t>Vierte Ebene</a:t>
            </a:r>
          </a:p>
          <a:p>
            <a:pPr lvl="4"/>
            <a:r>
              <a:rPr lang="de-DE"/>
              <a:t>Fünfte Ebene</a:t>
            </a:r>
          </a:p>
        </p:txBody>
      </p:sp>
    </p:spTree>
    <p:extLst>
      <p:ext uri="{BB962C8B-B14F-4D97-AF65-F5344CB8AC3E}">
        <p14:creationId xmlns:p14="http://schemas.microsoft.com/office/powerpoint/2010/main" val="282693296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HA Text dreispaltig mit Zwiti">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6026DC-7EE9-4830-55AA-9C50CC34E262}"/>
              </a:ext>
            </a:extLst>
          </p:cNvPr>
          <p:cNvSpPr>
            <a:spLocks noGrp="1"/>
          </p:cNvSpPr>
          <p:nvPr>
            <p:ph type="title" hasCustomPrompt="1"/>
          </p:nvPr>
        </p:nvSpPr>
        <p:spPr>
          <a:xfrm>
            <a:off x="522000" y="486000"/>
            <a:ext cx="11173880" cy="470930"/>
          </a:xfrm>
        </p:spPr>
        <p:txBody>
          <a:bodyPr/>
          <a:lstStyle/>
          <a:p>
            <a:r>
              <a:rPr lang="de-DE"/>
              <a:t>HIER STEHT DIE HEADLINE DER PRÄSENTATION</a:t>
            </a:r>
          </a:p>
        </p:txBody>
      </p:sp>
      <p:sp>
        <p:nvSpPr>
          <p:cNvPr id="3" name="Inhaltsplatzhalter 2">
            <a:extLst>
              <a:ext uri="{FF2B5EF4-FFF2-40B4-BE49-F238E27FC236}">
                <a16:creationId xmlns:a16="http://schemas.microsoft.com/office/drawing/2014/main" id="{F23AE805-6D65-4114-8FCA-F5CF39BE3EDC}"/>
              </a:ext>
            </a:extLst>
          </p:cNvPr>
          <p:cNvSpPr>
            <a:spLocks noGrp="1"/>
          </p:cNvSpPr>
          <p:nvPr>
            <p:ph idx="1" hasCustomPrompt="1"/>
          </p:nvPr>
        </p:nvSpPr>
        <p:spPr>
          <a:xfrm>
            <a:off x="522000" y="2604977"/>
            <a:ext cx="3135600" cy="3238680"/>
          </a:xfrm>
        </p:spPr>
        <p:txBody>
          <a:bodyPr/>
          <a:lstStyle>
            <a:lvl1pPr marL="0" indent="0">
              <a:buFontTx/>
              <a:buNone/>
              <a:defRPr/>
            </a:lvl1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br>
              <a:rPr lang="de-DE"/>
            </a:br>
            <a:r>
              <a:rPr lang="de-DE"/>
              <a:t>sed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a:t>
            </a:r>
          </a:p>
        </p:txBody>
      </p:sp>
      <p:sp>
        <p:nvSpPr>
          <p:cNvPr id="4" name="Datumsplatzhalter 3">
            <a:extLst>
              <a:ext uri="{FF2B5EF4-FFF2-40B4-BE49-F238E27FC236}">
                <a16:creationId xmlns:a16="http://schemas.microsoft.com/office/drawing/2014/main" id="{D97D1E8A-768D-86F5-4A13-21DB4C8BBD7B}"/>
              </a:ext>
            </a:extLst>
          </p:cNvPr>
          <p:cNvSpPr>
            <a:spLocks noGrp="1"/>
          </p:cNvSpPr>
          <p:nvPr>
            <p:ph type="dt" sz="half" idx="10"/>
          </p:nvPr>
        </p:nvSpPr>
        <p:spPr/>
        <p:txBody>
          <a:bodyPr/>
          <a:lstStyle/>
          <a:p>
            <a:fld id="{27E2FB3B-1B00-5542-BB6E-190C56AAF654}" type="datetime1">
              <a:rPr lang="de-DE" smtClean="0"/>
              <a:t>18.01.2026</a:t>
            </a:fld>
            <a:endParaRPr lang="de-DE"/>
          </a:p>
        </p:txBody>
      </p:sp>
      <p:sp>
        <p:nvSpPr>
          <p:cNvPr id="5" name="Fußzeilenplatzhalter 4">
            <a:extLst>
              <a:ext uri="{FF2B5EF4-FFF2-40B4-BE49-F238E27FC236}">
                <a16:creationId xmlns:a16="http://schemas.microsoft.com/office/drawing/2014/main" id="{956FE092-80A5-A30D-64DE-595403F8C767}"/>
              </a:ext>
            </a:extLst>
          </p:cNvPr>
          <p:cNvSpPr>
            <a:spLocks noGrp="1"/>
          </p:cNvSpPr>
          <p:nvPr>
            <p:ph type="ftr" sz="quarter" idx="11"/>
          </p:nvPr>
        </p:nvSpPr>
        <p:spPr/>
        <p:txBody>
          <a:bodyPr/>
          <a:lstStyle/>
          <a:p>
            <a:r>
              <a:rPr lang="de-DE"/>
              <a:t>Präsentationsthema – Prof. Dr. Max Mustermann – © Copyright bei Bedarf</a:t>
            </a:r>
          </a:p>
        </p:txBody>
      </p:sp>
      <p:sp>
        <p:nvSpPr>
          <p:cNvPr id="6" name="Foliennummernplatzhalter 5">
            <a:extLst>
              <a:ext uri="{FF2B5EF4-FFF2-40B4-BE49-F238E27FC236}">
                <a16:creationId xmlns:a16="http://schemas.microsoft.com/office/drawing/2014/main" id="{A072D9C6-69B2-F4A8-3A96-BF69A8DFA72E}"/>
              </a:ext>
            </a:extLst>
          </p:cNvPr>
          <p:cNvSpPr>
            <a:spLocks noGrp="1"/>
          </p:cNvSpPr>
          <p:nvPr>
            <p:ph type="sldNum" sz="quarter" idx="12"/>
          </p:nvPr>
        </p:nvSpPr>
        <p:spPr/>
        <p:txBody>
          <a:bodyPr/>
          <a:lstStyle/>
          <a:p>
            <a:fld id="{D62B26B7-277D-9A4C-B688-B29A8E2DA4AB}" type="slidenum">
              <a:rPr lang="de-DE" smtClean="0"/>
              <a:t>‹Nr.›</a:t>
            </a:fld>
            <a:endParaRPr lang="de-DE"/>
          </a:p>
        </p:txBody>
      </p:sp>
      <p:sp>
        <p:nvSpPr>
          <p:cNvPr id="9" name="Inhaltsplatzhalter 2">
            <a:extLst>
              <a:ext uri="{FF2B5EF4-FFF2-40B4-BE49-F238E27FC236}">
                <a16:creationId xmlns:a16="http://schemas.microsoft.com/office/drawing/2014/main" id="{10ED443C-73AA-DC80-E929-0D7392A68513}"/>
              </a:ext>
            </a:extLst>
          </p:cNvPr>
          <p:cNvSpPr>
            <a:spLocks noGrp="1"/>
          </p:cNvSpPr>
          <p:nvPr>
            <p:ph idx="13" hasCustomPrompt="1"/>
          </p:nvPr>
        </p:nvSpPr>
        <p:spPr>
          <a:xfrm>
            <a:off x="4284000" y="2604977"/>
            <a:ext cx="3135600" cy="3238680"/>
          </a:xfrm>
        </p:spPr>
        <p:txBody>
          <a:bodyPr/>
          <a:lstStyle>
            <a:lvl1pPr marL="0" indent="0">
              <a:buFontTx/>
              <a:buNone/>
              <a:defRPr/>
            </a:lvl1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br>
              <a:rPr lang="de-DE"/>
            </a:br>
            <a:r>
              <a:rPr lang="de-DE"/>
              <a:t>sed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a:t>
            </a:r>
          </a:p>
        </p:txBody>
      </p:sp>
      <p:sp>
        <p:nvSpPr>
          <p:cNvPr id="10" name="Inhaltsplatzhalter 2">
            <a:extLst>
              <a:ext uri="{FF2B5EF4-FFF2-40B4-BE49-F238E27FC236}">
                <a16:creationId xmlns:a16="http://schemas.microsoft.com/office/drawing/2014/main" id="{A8B825D5-B642-3B8D-E28B-91EDAEC436D4}"/>
              </a:ext>
            </a:extLst>
          </p:cNvPr>
          <p:cNvSpPr>
            <a:spLocks noGrp="1"/>
          </p:cNvSpPr>
          <p:nvPr>
            <p:ph idx="14" hasCustomPrompt="1"/>
          </p:nvPr>
        </p:nvSpPr>
        <p:spPr>
          <a:xfrm>
            <a:off x="8064000" y="2610000"/>
            <a:ext cx="3135600" cy="3268161"/>
          </a:xfrm>
        </p:spPr>
        <p:txBody>
          <a:bodyPr/>
          <a:lstStyle>
            <a:lvl1pPr marL="0" indent="0">
              <a:buFontTx/>
              <a:buNone/>
              <a:defRPr/>
            </a:lvl1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br>
              <a:rPr lang="de-DE"/>
            </a:br>
            <a:r>
              <a:rPr lang="de-DE"/>
              <a:t>sed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a:t>
            </a:r>
          </a:p>
        </p:txBody>
      </p:sp>
      <p:sp>
        <p:nvSpPr>
          <p:cNvPr id="15" name="Textplatzhalter 9">
            <a:extLst>
              <a:ext uri="{FF2B5EF4-FFF2-40B4-BE49-F238E27FC236}">
                <a16:creationId xmlns:a16="http://schemas.microsoft.com/office/drawing/2014/main" id="{DBCDF2FA-F21F-0E32-5ACF-99AD2DAF9CAA}"/>
              </a:ext>
            </a:extLst>
          </p:cNvPr>
          <p:cNvSpPr>
            <a:spLocks noGrp="1"/>
          </p:cNvSpPr>
          <p:nvPr>
            <p:ph type="body" sz="quarter" idx="15" hasCustomPrompt="1"/>
          </p:nvPr>
        </p:nvSpPr>
        <p:spPr>
          <a:xfrm>
            <a:off x="522288" y="1014343"/>
            <a:ext cx="11152187" cy="576000"/>
          </a:xfrm>
        </p:spPr>
        <p:txBody>
          <a:bodyPr/>
          <a:lstStyle>
            <a:lvl1pPr marL="0" indent="0">
              <a:lnSpc>
                <a:spcPct val="100000"/>
              </a:lnSpc>
              <a:spcAft>
                <a:spcPts val="0"/>
              </a:spcAft>
              <a:buFontTx/>
              <a:buNone/>
              <a:defRPr sz="1900" b="1" i="0">
                <a:latin typeface="TWK Everett" panose="020B0204000000000000" pitchFamily="34" charset="77"/>
              </a:defRPr>
            </a:lvl1pPr>
          </a:lstStyle>
          <a:p>
            <a:pPr lvl="0"/>
            <a:r>
              <a:rPr lang="de-DE"/>
              <a:t>Hier ist Platz für eine längere </a:t>
            </a:r>
            <a:r>
              <a:rPr lang="de-DE" err="1"/>
              <a:t>Subline</a:t>
            </a:r>
            <a:r>
              <a:rPr lang="de-DE"/>
              <a:t>,</a:t>
            </a:r>
            <a:br>
              <a:rPr lang="de-DE"/>
            </a:br>
            <a:r>
              <a:rPr lang="de-DE"/>
              <a:t>die über mehrere Zeilen laufen kann</a:t>
            </a:r>
          </a:p>
        </p:txBody>
      </p:sp>
      <p:sp>
        <p:nvSpPr>
          <p:cNvPr id="13" name="Textplatzhalter 12">
            <a:extLst>
              <a:ext uri="{FF2B5EF4-FFF2-40B4-BE49-F238E27FC236}">
                <a16:creationId xmlns:a16="http://schemas.microsoft.com/office/drawing/2014/main" id="{20E26E12-B6F1-C261-37C9-FA952F90C0F4}"/>
              </a:ext>
            </a:extLst>
          </p:cNvPr>
          <p:cNvSpPr>
            <a:spLocks noGrp="1"/>
          </p:cNvSpPr>
          <p:nvPr>
            <p:ph type="body" sz="quarter" idx="16" hasCustomPrompt="1"/>
          </p:nvPr>
        </p:nvSpPr>
        <p:spPr>
          <a:xfrm>
            <a:off x="522288" y="2226661"/>
            <a:ext cx="3135312" cy="278497"/>
          </a:xfrm>
        </p:spPr>
        <p:txBody>
          <a:bodyPr>
            <a:noAutofit/>
          </a:bodyPr>
          <a:lstStyle>
            <a:lvl1pPr marL="0" indent="0">
              <a:buFontTx/>
              <a:buNone/>
              <a:defRPr sz="1900" b="0" i="0">
                <a:solidFill>
                  <a:srgbClr val="FF0350"/>
                </a:solidFill>
                <a:latin typeface="TWK Everett Medium" panose="020B0204000000000000" pitchFamily="34" charset="77"/>
              </a:defRPr>
            </a:lvl1pPr>
          </a:lstStyle>
          <a:p>
            <a:pPr lvl="0"/>
            <a:r>
              <a:rPr lang="de-DE"/>
              <a:t>1.</a:t>
            </a:r>
          </a:p>
        </p:txBody>
      </p:sp>
      <p:sp>
        <p:nvSpPr>
          <p:cNvPr id="14" name="Textplatzhalter 12">
            <a:extLst>
              <a:ext uri="{FF2B5EF4-FFF2-40B4-BE49-F238E27FC236}">
                <a16:creationId xmlns:a16="http://schemas.microsoft.com/office/drawing/2014/main" id="{EE5D0EE1-C0DC-DDF3-72D4-0AA41EBBB24B}"/>
              </a:ext>
            </a:extLst>
          </p:cNvPr>
          <p:cNvSpPr>
            <a:spLocks noGrp="1"/>
          </p:cNvSpPr>
          <p:nvPr>
            <p:ph type="body" sz="quarter" idx="17" hasCustomPrompt="1"/>
          </p:nvPr>
        </p:nvSpPr>
        <p:spPr>
          <a:xfrm>
            <a:off x="4284000" y="2226661"/>
            <a:ext cx="3135312" cy="278497"/>
          </a:xfrm>
        </p:spPr>
        <p:txBody>
          <a:bodyPr>
            <a:noAutofit/>
          </a:bodyPr>
          <a:lstStyle>
            <a:lvl1pPr marL="0" indent="0">
              <a:buFontTx/>
              <a:buNone/>
              <a:defRPr sz="1900" b="0" i="0">
                <a:solidFill>
                  <a:srgbClr val="FF0350"/>
                </a:solidFill>
                <a:latin typeface="TWK Everett Medium" panose="020B0204000000000000" pitchFamily="34" charset="77"/>
              </a:defRPr>
            </a:lvl1pPr>
          </a:lstStyle>
          <a:p>
            <a:pPr lvl="0"/>
            <a:r>
              <a:rPr lang="de-DE"/>
              <a:t>2.</a:t>
            </a:r>
          </a:p>
        </p:txBody>
      </p:sp>
      <p:sp>
        <p:nvSpPr>
          <p:cNvPr id="17" name="Textplatzhalter 12">
            <a:extLst>
              <a:ext uri="{FF2B5EF4-FFF2-40B4-BE49-F238E27FC236}">
                <a16:creationId xmlns:a16="http://schemas.microsoft.com/office/drawing/2014/main" id="{3C7D79E7-811B-8D6D-7BE4-E553414CDF6E}"/>
              </a:ext>
            </a:extLst>
          </p:cNvPr>
          <p:cNvSpPr>
            <a:spLocks noGrp="1"/>
          </p:cNvSpPr>
          <p:nvPr>
            <p:ph type="body" sz="quarter" idx="18" hasCustomPrompt="1"/>
          </p:nvPr>
        </p:nvSpPr>
        <p:spPr>
          <a:xfrm>
            <a:off x="8064000" y="2226661"/>
            <a:ext cx="3135312" cy="278497"/>
          </a:xfrm>
        </p:spPr>
        <p:txBody>
          <a:bodyPr>
            <a:noAutofit/>
          </a:bodyPr>
          <a:lstStyle>
            <a:lvl1pPr marL="0" indent="0">
              <a:buFontTx/>
              <a:buNone/>
              <a:defRPr sz="1900" b="0" i="0">
                <a:solidFill>
                  <a:srgbClr val="FF0350"/>
                </a:solidFill>
                <a:latin typeface="TWK Everett Medium" panose="020B0204000000000000" pitchFamily="34" charset="77"/>
              </a:defRPr>
            </a:lvl1pPr>
          </a:lstStyle>
          <a:p>
            <a:pPr lvl="0"/>
            <a:r>
              <a:rPr lang="de-DE"/>
              <a:t>3.</a:t>
            </a:r>
          </a:p>
        </p:txBody>
      </p:sp>
      <p:pic>
        <p:nvPicPr>
          <p:cNvPr id="18" name="Grafik 17">
            <a:extLst>
              <a:ext uri="{FF2B5EF4-FFF2-40B4-BE49-F238E27FC236}">
                <a16:creationId xmlns:a16="http://schemas.microsoft.com/office/drawing/2014/main" id="{48DF9CD5-36B7-8C47-6866-1C8B0733961E}"/>
              </a:ext>
            </a:extLst>
          </p:cNvPr>
          <p:cNvPicPr>
            <a:picLocks noChangeAspect="1"/>
          </p:cNvPicPr>
          <p:nvPr userDrawn="1"/>
        </p:nvPicPr>
        <p:blipFill>
          <a:blip r:embed="rId2"/>
          <a:srcRect/>
          <a:stretch/>
        </p:blipFill>
        <p:spPr>
          <a:xfrm>
            <a:off x="450630" y="6094814"/>
            <a:ext cx="1138283" cy="485035"/>
          </a:xfrm>
          <a:prstGeom prst="rect">
            <a:avLst/>
          </a:prstGeom>
        </p:spPr>
      </p:pic>
    </p:spTree>
    <p:extLst>
      <p:ext uri="{BB962C8B-B14F-4D97-AF65-F5344CB8AC3E}">
        <p14:creationId xmlns:p14="http://schemas.microsoft.com/office/powerpoint/2010/main" val="280611185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HA Text und Bi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4BC7BAB-0BBD-5EAC-7376-A6D1AC38D3F3}"/>
              </a:ext>
            </a:extLst>
          </p:cNvPr>
          <p:cNvSpPr>
            <a:spLocks noGrp="1"/>
          </p:cNvSpPr>
          <p:nvPr>
            <p:ph type="title" hasCustomPrompt="1"/>
          </p:nvPr>
        </p:nvSpPr>
        <p:spPr>
          <a:xfrm>
            <a:off x="522000" y="484742"/>
            <a:ext cx="5670087" cy="1205946"/>
          </a:xfrm>
        </p:spPr>
        <p:txBody>
          <a:bodyPr/>
          <a:lstStyle/>
          <a:p>
            <a:r>
              <a:rPr lang="de-DE"/>
              <a:t>HIER STEHT DIE HEADLINE </a:t>
            </a:r>
            <a:br>
              <a:rPr lang="de-DE"/>
            </a:br>
            <a:r>
              <a:rPr lang="de-DE"/>
              <a:t>DER PRÄSENTATION </a:t>
            </a:r>
            <a:br>
              <a:rPr lang="de-DE"/>
            </a:br>
            <a:r>
              <a:rPr lang="de-DE"/>
              <a:t>ÜBER MEHRERE ZEILEN</a:t>
            </a:r>
          </a:p>
        </p:txBody>
      </p:sp>
      <p:sp>
        <p:nvSpPr>
          <p:cNvPr id="3" name="Inhaltsplatzhalter 2">
            <a:extLst>
              <a:ext uri="{FF2B5EF4-FFF2-40B4-BE49-F238E27FC236}">
                <a16:creationId xmlns:a16="http://schemas.microsoft.com/office/drawing/2014/main" id="{C8142ACC-529A-ECF5-AC58-53A19A3DFD0B}"/>
              </a:ext>
            </a:extLst>
          </p:cNvPr>
          <p:cNvSpPr>
            <a:spLocks noGrp="1"/>
          </p:cNvSpPr>
          <p:nvPr>
            <p:ph sz="half" idx="1" hasCustomPrompt="1"/>
          </p:nvPr>
        </p:nvSpPr>
        <p:spPr>
          <a:xfrm>
            <a:off x="522000" y="2394000"/>
            <a:ext cx="5670087" cy="3504747"/>
          </a:xfrm>
        </p:spPr>
        <p:txBody>
          <a:bodyPr/>
          <a:lstStyle>
            <a:lvl1pPr marL="252000" indent="-252000">
              <a:buFontTx/>
              <a:buBlip>
                <a:blip r:embed="rId2">
                  <a:extLst>
                    <a:ext uri="{96DAC541-7B7A-43D3-8B79-37D633B846F1}">
                      <asvg:svgBlip xmlns:asvg="http://schemas.microsoft.com/office/drawing/2016/SVG/main" r:embed="rId3"/>
                    </a:ext>
                  </a:extLst>
                </a:blip>
              </a:buBlip>
              <a:defRPr/>
            </a:lvl1pPr>
            <a:lvl2pPr marL="504000">
              <a:defRPr/>
            </a:lvl2pPr>
            <a:lvl3pPr marL="756000">
              <a:defRPr/>
            </a:lvl3pPr>
            <a:lvl4pPr marL="1008000">
              <a:defRPr/>
            </a:lvl4pPr>
            <a:lvl5pPr marL="1260000">
              <a:defRPr/>
            </a:lvl5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br>
              <a:rPr lang="de-DE"/>
            </a:br>
            <a:r>
              <a:rPr lang="de-DE"/>
              <a:t>sed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451E5B5B-CA1A-A968-E85A-384495D83484}"/>
              </a:ext>
            </a:extLst>
          </p:cNvPr>
          <p:cNvSpPr>
            <a:spLocks noGrp="1"/>
          </p:cNvSpPr>
          <p:nvPr>
            <p:ph type="dt" sz="half" idx="10"/>
          </p:nvPr>
        </p:nvSpPr>
        <p:spPr/>
        <p:txBody>
          <a:bodyPr/>
          <a:lstStyle/>
          <a:p>
            <a:fld id="{6329D225-C95C-2444-B9DA-FCD09351E9CF}" type="datetime1">
              <a:rPr lang="de-DE" smtClean="0"/>
              <a:t>18.01.2026</a:t>
            </a:fld>
            <a:endParaRPr lang="de-DE"/>
          </a:p>
        </p:txBody>
      </p:sp>
      <p:sp>
        <p:nvSpPr>
          <p:cNvPr id="6" name="Fußzeilenplatzhalter 5">
            <a:extLst>
              <a:ext uri="{FF2B5EF4-FFF2-40B4-BE49-F238E27FC236}">
                <a16:creationId xmlns:a16="http://schemas.microsoft.com/office/drawing/2014/main" id="{655B5F49-0254-6C05-D019-DFF17EB31020}"/>
              </a:ext>
            </a:extLst>
          </p:cNvPr>
          <p:cNvSpPr>
            <a:spLocks noGrp="1"/>
          </p:cNvSpPr>
          <p:nvPr>
            <p:ph type="ftr" sz="quarter" idx="11"/>
          </p:nvPr>
        </p:nvSpPr>
        <p:spPr/>
        <p:txBody>
          <a:bodyPr/>
          <a:lstStyle/>
          <a:p>
            <a:r>
              <a:rPr lang="de-DE"/>
              <a:t>Präsentationsthema – Prof. Dr. Max Mustermann – © Copyright bei Bedarf</a:t>
            </a:r>
          </a:p>
        </p:txBody>
      </p:sp>
      <p:sp>
        <p:nvSpPr>
          <p:cNvPr id="7" name="Foliennummernplatzhalter 6">
            <a:extLst>
              <a:ext uri="{FF2B5EF4-FFF2-40B4-BE49-F238E27FC236}">
                <a16:creationId xmlns:a16="http://schemas.microsoft.com/office/drawing/2014/main" id="{0397B22E-25DD-8564-485A-D28C823041CE}"/>
              </a:ext>
            </a:extLst>
          </p:cNvPr>
          <p:cNvSpPr>
            <a:spLocks noGrp="1"/>
          </p:cNvSpPr>
          <p:nvPr>
            <p:ph type="sldNum" sz="quarter" idx="12"/>
          </p:nvPr>
        </p:nvSpPr>
        <p:spPr/>
        <p:txBody>
          <a:bodyPr/>
          <a:lstStyle/>
          <a:p>
            <a:fld id="{D62B26B7-277D-9A4C-B688-B29A8E2DA4AB}" type="slidenum">
              <a:rPr lang="de-DE" smtClean="0"/>
              <a:t>‹Nr.›</a:t>
            </a:fld>
            <a:endParaRPr lang="de-DE"/>
          </a:p>
        </p:txBody>
      </p:sp>
      <p:sp>
        <p:nvSpPr>
          <p:cNvPr id="11" name="Bildplatzhalter 10">
            <a:extLst>
              <a:ext uri="{FF2B5EF4-FFF2-40B4-BE49-F238E27FC236}">
                <a16:creationId xmlns:a16="http://schemas.microsoft.com/office/drawing/2014/main" id="{63C1977D-41B8-3F4C-E725-9A24374155C2}"/>
              </a:ext>
            </a:extLst>
          </p:cNvPr>
          <p:cNvSpPr>
            <a:spLocks noGrp="1"/>
          </p:cNvSpPr>
          <p:nvPr>
            <p:ph type="pic" sz="quarter" idx="13"/>
          </p:nvPr>
        </p:nvSpPr>
        <p:spPr>
          <a:xfrm>
            <a:off x="6534000" y="522000"/>
            <a:ext cx="5670087" cy="5376747"/>
          </a:xfrm>
        </p:spPr>
        <p:txBody>
          <a:bodyPr/>
          <a:lstStyle/>
          <a:p>
            <a:endParaRPr lang="de-DE"/>
          </a:p>
        </p:txBody>
      </p:sp>
      <p:pic>
        <p:nvPicPr>
          <p:cNvPr id="13" name="Grafik 12">
            <a:extLst>
              <a:ext uri="{FF2B5EF4-FFF2-40B4-BE49-F238E27FC236}">
                <a16:creationId xmlns:a16="http://schemas.microsoft.com/office/drawing/2014/main" id="{82689089-3970-2809-C305-6B0B2A0DED27}"/>
              </a:ext>
            </a:extLst>
          </p:cNvPr>
          <p:cNvPicPr>
            <a:picLocks noChangeAspect="1"/>
          </p:cNvPicPr>
          <p:nvPr userDrawn="1"/>
        </p:nvPicPr>
        <p:blipFill>
          <a:blip r:embed="rId4"/>
          <a:srcRect/>
          <a:stretch/>
        </p:blipFill>
        <p:spPr>
          <a:xfrm>
            <a:off x="450630" y="6094814"/>
            <a:ext cx="1138283" cy="485035"/>
          </a:xfrm>
          <a:prstGeom prst="rect">
            <a:avLst/>
          </a:prstGeom>
        </p:spPr>
      </p:pic>
    </p:spTree>
    <p:extLst>
      <p:ext uri="{BB962C8B-B14F-4D97-AF65-F5344CB8AC3E}">
        <p14:creationId xmlns:p14="http://schemas.microsoft.com/office/powerpoint/2010/main" val="95623096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HA Bild und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4BC7BAB-0BBD-5EAC-7376-A6D1AC38D3F3}"/>
              </a:ext>
            </a:extLst>
          </p:cNvPr>
          <p:cNvSpPr>
            <a:spLocks noGrp="1"/>
          </p:cNvSpPr>
          <p:nvPr>
            <p:ph type="title" hasCustomPrompt="1"/>
          </p:nvPr>
        </p:nvSpPr>
        <p:spPr>
          <a:xfrm>
            <a:off x="6003759" y="484742"/>
            <a:ext cx="5670087" cy="1205946"/>
          </a:xfrm>
        </p:spPr>
        <p:txBody>
          <a:bodyPr/>
          <a:lstStyle/>
          <a:p>
            <a:r>
              <a:rPr lang="de-DE"/>
              <a:t>HIER STEHT DIE HEADLINE </a:t>
            </a:r>
            <a:br>
              <a:rPr lang="de-DE"/>
            </a:br>
            <a:r>
              <a:rPr lang="de-DE"/>
              <a:t>DER PRÄSENTATION </a:t>
            </a:r>
            <a:br>
              <a:rPr lang="de-DE"/>
            </a:br>
            <a:r>
              <a:rPr lang="de-DE"/>
              <a:t>ÜBER MEHRERE ZEILEN</a:t>
            </a:r>
          </a:p>
        </p:txBody>
      </p:sp>
      <p:sp>
        <p:nvSpPr>
          <p:cNvPr id="3" name="Inhaltsplatzhalter 2">
            <a:extLst>
              <a:ext uri="{FF2B5EF4-FFF2-40B4-BE49-F238E27FC236}">
                <a16:creationId xmlns:a16="http://schemas.microsoft.com/office/drawing/2014/main" id="{C8142ACC-529A-ECF5-AC58-53A19A3DFD0B}"/>
              </a:ext>
            </a:extLst>
          </p:cNvPr>
          <p:cNvSpPr>
            <a:spLocks noGrp="1"/>
          </p:cNvSpPr>
          <p:nvPr>
            <p:ph sz="half" idx="1" hasCustomPrompt="1"/>
          </p:nvPr>
        </p:nvSpPr>
        <p:spPr>
          <a:xfrm>
            <a:off x="6003759" y="2394000"/>
            <a:ext cx="5670087" cy="3504747"/>
          </a:xfrm>
        </p:spPr>
        <p:txBody>
          <a:bodyPr/>
          <a:lstStyle>
            <a:lvl1pPr marL="252000" indent="-252000">
              <a:buFontTx/>
              <a:buBlip>
                <a:blip r:embed="rId2">
                  <a:extLst>
                    <a:ext uri="{96DAC541-7B7A-43D3-8B79-37D633B846F1}">
                      <asvg:svgBlip xmlns:asvg="http://schemas.microsoft.com/office/drawing/2016/SVG/main" r:embed="rId3"/>
                    </a:ext>
                  </a:extLst>
                </a:blip>
              </a:buBlip>
              <a:defRPr/>
            </a:lvl1pPr>
            <a:lvl2pPr marL="504000">
              <a:defRPr/>
            </a:lvl2pPr>
            <a:lvl3pPr marL="756000">
              <a:defRPr/>
            </a:lvl3pPr>
            <a:lvl4pPr marL="1008000">
              <a:defRPr/>
            </a:lvl4pPr>
            <a:lvl5pPr marL="1260000">
              <a:defRPr/>
            </a:lvl5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br>
              <a:rPr lang="de-DE"/>
            </a:br>
            <a:r>
              <a:rPr lang="de-DE"/>
              <a:t>sed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451E5B5B-CA1A-A968-E85A-384495D83484}"/>
              </a:ext>
            </a:extLst>
          </p:cNvPr>
          <p:cNvSpPr>
            <a:spLocks noGrp="1"/>
          </p:cNvSpPr>
          <p:nvPr>
            <p:ph type="dt" sz="half" idx="10"/>
          </p:nvPr>
        </p:nvSpPr>
        <p:spPr/>
        <p:txBody>
          <a:bodyPr/>
          <a:lstStyle/>
          <a:p>
            <a:fld id="{D8E0D191-0790-4547-B5E9-05C11376E864}" type="datetime1">
              <a:rPr lang="de-DE" smtClean="0"/>
              <a:t>18.01.2026</a:t>
            </a:fld>
            <a:endParaRPr lang="de-DE"/>
          </a:p>
        </p:txBody>
      </p:sp>
      <p:sp>
        <p:nvSpPr>
          <p:cNvPr id="6" name="Fußzeilenplatzhalter 5">
            <a:extLst>
              <a:ext uri="{FF2B5EF4-FFF2-40B4-BE49-F238E27FC236}">
                <a16:creationId xmlns:a16="http://schemas.microsoft.com/office/drawing/2014/main" id="{655B5F49-0254-6C05-D019-DFF17EB31020}"/>
              </a:ext>
            </a:extLst>
          </p:cNvPr>
          <p:cNvSpPr>
            <a:spLocks noGrp="1"/>
          </p:cNvSpPr>
          <p:nvPr>
            <p:ph type="ftr" sz="quarter" idx="11"/>
          </p:nvPr>
        </p:nvSpPr>
        <p:spPr/>
        <p:txBody>
          <a:bodyPr/>
          <a:lstStyle/>
          <a:p>
            <a:r>
              <a:rPr lang="de-DE"/>
              <a:t>Präsentationsthema – Prof. Dr. Max Mustermann – © Copyright bei Bedarf</a:t>
            </a:r>
          </a:p>
        </p:txBody>
      </p:sp>
      <p:sp>
        <p:nvSpPr>
          <p:cNvPr id="7" name="Foliennummernplatzhalter 6">
            <a:extLst>
              <a:ext uri="{FF2B5EF4-FFF2-40B4-BE49-F238E27FC236}">
                <a16:creationId xmlns:a16="http://schemas.microsoft.com/office/drawing/2014/main" id="{0397B22E-25DD-8564-485A-D28C823041CE}"/>
              </a:ext>
            </a:extLst>
          </p:cNvPr>
          <p:cNvSpPr>
            <a:spLocks noGrp="1"/>
          </p:cNvSpPr>
          <p:nvPr>
            <p:ph type="sldNum" sz="quarter" idx="12"/>
          </p:nvPr>
        </p:nvSpPr>
        <p:spPr/>
        <p:txBody>
          <a:bodyPr/>
          <a:lstStyle/>
          <a:p>
            <a:fld id="{D62B26B7-277D-9A4C-B688-B29A8E2DA4AB}" type="slidenum">
              <a:rPr lang="de-DE" smtClean="0"/>
              <a:t>‹Nr.›</a:t>
            </a:fld>
            <a:endParaRPr lang="de-DE"/>
          </a:p>
        </p:txBody>
      </p:sp>
      <p:sp>
        <p:nvSpPr>
          <p:cNvPr id="11" name="Bildplatzhalter 10">
            <a:extLst>
              <a:ext uri="{FF2B5EF4-FFF2-40B4-BE49-F238E27FC236}">
                <a16:creationId xmlns:a16="http://schemas.microsoft.com/office/drawing/2014/main" id="{63C1977D-41B8-3F4C-E725-9A24374155C2}"/>
              </a:ext>
            </a:extLst>
          </p:cNvPr>
          <p:cNvSpPr>
            <a:spLocks noGrp="1"/>
          </p:cNvSpPr>
          <p:nvPr>
            <p:ph type="pic" sz="quarter" idx="13"/>
          </p:nvPr>
        </p:nvSpPr>
        <p:spPr>
          <a:xfrm>
            <a:off x="0" y="522000"/>
            <a:ext cx="5670087" cy="5376747"/>
          </a:xfrm>
        </p:spPr>
        <p:txBody>
          <a:bodyPr/>
          <a:lstStyle/>
          <a:p>
            <a:endParaRPr lang="de-DE"/>
          </a:p>
        </p:txBody>
      </p:sp>
      <p:pic>
        <p:nvPicPr>
          <p:cNvPr id="13" name="Grafik 12">
            <a:extLst>
              <a:ext uri="{FF2B5EF4-FFF2-40B4-BE49-F238E27FC236}">
                <a16:creationId xmlns:a16="http://schemas.microsoft.com/office/drawing/2014/main" id="{82689089-3970-2809-C305-6B0B2A0DED27}"/>
              </a:ext>
            </a:extLst>
          </p:cNvPr>
          <p:cNvPicPr>
            <a:picLocks noChangeAspect="1"/>
          </p:cNvPicPr>
          <p:nvPr userDrawn="1"/>
        </p:nvPicPr>
        <p:blipFill>
          <a:blip r:embed="rId4"/>
          <a:srcRect/>
          <a:stretch/>
        </p:blipFill>
        <p:spPr>
          <a:xfrm>
            <a:off x="450630" y="6094814"/>
            <a:ext cx="1138283" cy="485035"/>
          </a:xfrm>
          <a:prstGeom prst="rect">
            <a:avLst/>
          </a:prstGeom>
        </p:spPr>
      </p:pic>
    </p:spTree>
    <p:extLst>
      <p:ext uri="{BB962C8B-B14F-4D97-AF65-F5344CB8AC3E}">
        <p14:creationId xmlns:p14="http://schemas.microsoft.com/office/powerpoint/2010/main" val="116351278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HA Text und zwei Bild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4BC7BAB-0BBD-5EAC-7376-A6D1AC38D3F3}"/>
              </a:ext>
            </a:extLst>
          </p:cNvPr>
          <p:cNvSpPr>
            <a:spLocks noGrp="1"/>
          </p:cNvSpPr>
          <p:nvPr>
            <p:ph type="title" hasCustomPrompt="1"/>
          </p:nvPr>
        </p:nvSpPr>
        <p:spPr>
          <a:xfrm>
            <a:off x="522000" y="484742"/>
            <a:ext cx="5670087" cy="1205946"/>
          </a:xfrm>
        </p:spPr>
        <p:txBody>
          <a:bodyPr/>
          <a:lstStyle/>
          <a:p>
            <a:r>
              <a:rPr lang="de-DE"/>
              <a:t>HIER STEHT DIE HEADLINE </a:t>
            </a:r>
            <a:br>
              <a:rPr lang="de-DE"/>
            </a:br>
            <a:r>
              <a:rPr lang="de-DE"/>
              <a:t>DER PRÄSENTATION </a:t>
            </a:r>
            <a:br>
              <a:rPr lang="de-DE"/>
            </a:br>
            <a:r>
              <a:rPr lang="de-DE"/>
              <a:t>ÜBER MEHRERE ZEILEN</a:t>
            </a:r>
          </a:p>
        </p:txBody>
      </p:sp>
      <p:sp>
        <p:nvSpPr>
          <p:cNvPr id="3" name="Inhaltsplatzhalter 2">
            <a:extLst>
              <a:ext uri="{FF2B5EF4-FFF2-40B4-BE49-F238E27FC236}">
                <a16:creationId xmlns:a16="http://schemas.microsoft.com/office/drawing/2014/main" id="{C8142ACC-529A-ECF5-AC58-53A19A3DFD0B}"/>
              </a:ext>
            </a:extLst>
          </p:cNvPr>
          <p:cNvSpPr>
            <a:spLocks noGrp="1"/>
          </p:cNvSpPr>
          <p:nvPr>
            <p:ph sz="half" idx="1" hasCustomPrompt="1"/>
          </p:nvPr>
        </p:nvSpPr>
        <p:spPr>
          <a:xfrm>
            <a:off x="522000" y="2394000"/>
            <a:ext cx="5670087" cy="3504747"/>
          </a:xfrm>
        </p:spPr>
        <p:txBody>
          <a:bodyPr/>
          <a:lstStyle>
            <a:lvl1pPr marL="252000" indent="-252000">
              <a:buFontTx/>
              <a:buBlip>
                <a:blip r:embed="rId2">
                  <a:extLst>
                    <a:ext uri="{96DAC541-7B7A-43D3-8B79-37D633B846F1}">
                      <asvg:svgBlip xmlns:asvg="http://schemas.microsoft.com/office/drawing/2016/SVG/main" r:embed="rId3"/>
                    </a:ext>
                  </a:extLst>
                </a:blip>
              </a:buBlip>
              <a:defRPr/>
            </a:lvl1pPr>
            <a:lvl2pPr marL="504000">
              <a:defRPr/>
            </a:lvl2pPr>
            <a:lvl3pPr marL="756000">
              <a:defRPr/>
            </a:lvl3pPr>
            <a:lvl4pPr marL="1008000">
              <a:defRPr/>
            </a:lvl4pPr>
            <a:lvl5pPr marL="1260000">
              <a:defRPr/>
            </a:lvl5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br>
              <a:rPr lang="de-DE"/>
            </a:br>
            <a:r>
              <a:rPr lang="de-DE"/>
              <a:t>sed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451E5B5B-CA1A-A968-E85A-384495D83484}"/>
              </a:ext>
            </a:extLst>
          </p:cNvPr>
          <p:cNvSpPr>
            <a:spLocks noGrp="1"/>
          </p:cNvSpPr>
          <p:nvPr>
            <p:ph type="dt" sz="half" idx="10"/>
          </p:nvPr>
        </p:nvSpPr>
        <p:spPr/>
        <p:txBody>
          <a:bodyPr/>
          <a:lstStyle/>
          <a:p>
            <a:fld id="{DD0C861B-35EE-9547-8A84-1F03229356E7}" type="datetime1">
              <a:rPr lang="de-DE" smtClean="0"/>
              <a:t>18.01.2026</a:t>
            </a:fld>
            <a:endParaRPr lang="de-DE"/>
          </a:p>
        </p:txBody>
      </p:sp>
      <p:sp>
        <p:nvSpPr>
          <p:cNvPr id="6" name="Fußzeilenplatzhalter 5">
            <a:extLst>
              <a:ext uri="{FF2B5EF4-FFF2-40B4-BE49-F238E27FC236}">
                <a16:creationId xmlns:a16="http://schemas.microsoft.com/office/drawing/2014/main" id="{655B5F49-0254-6C05-D019-DFF17EB31020}"/>
              </a:ext>
            </a:extLst>
          </p:cNvPr>
          <p:cNvSpPr>
            <a:spLocks noGrp="1"/>
          </p:cNvSpPr>
          <p:nvPr>
            <p:ph type="ftr" sz="quarter" idx="11"/>
          </p:nvPr>
        </p:nvSpPr>
        <p:spPr/>
        <p:txBody>
          <a:bodyPr/>
          <a:lstStyle/>
          <a:p>
            <a:r>
              <a:rPr lang="de-DE"/>
              <a:t>Präsentationsthema – Prof. Dr. Max Mustermann – © Copyright bei Bedarf</a:t>
            </a:r>
          </a:p>
        </p:txBody>
      </p:sp>
      <p:sp>
        <p:nvSpPr>
          <p:cNvPr id="7" name="Foliennummernplatzhalter 6">
            <a:extLst>
              <a:ext uri="{FF2B5EF4-FFF2-40B4-BE49-F238E27FC236}">
                <a16:creationId xmlns:a16="http://schemas.microsoft.com/office/drawing/2014/main" id="{0397B22E-25DD-8564-485A-D28C823041CE}"/>
              </a:ext>
            </a:extLst>
          </p:cNvPr>
          <p:cNvSpPr>
            <a:spLocks noGrp="1"/>
          </p:cNvSpPr>
          <p:nvPr>
            <p:ph type="sldNum" sz="quarter" idx="12"/>
          </p:nvPr>
        </p:nvSpPr>
        <p:spPr/>
        <p:txBody>
          <a:bodyPr/>
          <a:lstStyle/>
          <a:p>
            <a:fld id="{D62B26B7-277D-9A4C-B688-B29A8E2DA4AB}" type="slidenum">
              <a:rPr lang="de-DE" smtClean="0"/>
              <a:t>‹Nr.›</a:t>
            </a:fld>
            <a:endParaRPr lang="de-DE"/>
          </a:p>
        </p:txBody>
      </p:sp>
      <p:sp>
        <p:nvSpPr>
          <p:cNvPr id="11" name="Bildplatzhalter 10">
            <a:extLst>
              <a:ext uri="{FF2B5EF4-FFF2-40B4-BE49-F238E27FC236}">
                <a16:creationId xmlns:a16="http://schemas.microsoft.com/office/drawing/2014/main" id="{63C1977D-41B8-3F4C-E725-9A24374155C2}"/>
              </a:ext>
            </a:extLst>
          </p:cNvPr>
          <p:cNvSpPr>
            <a:spLocks noGrp="1"/>
          </p:cNvSpPr>
          <p:nvPr>
            <p:ph type="pic" sz="quarter" idx="13"/>
          </p:nvPr>
        </p:nvSpPr>
        <p:spPr>
          <a:xfrm>
            <a:off x="6534000" y="522000"/>
            <a:ext cx="5670087" cy="2520000"/>
          </a:xfrm>
        </p:spPr>
        <p:txBody>
          <a:bodyPr/>
          <a:lstStyle/>
          <a:p>
            <a:endParaRPr lang="de-DE"/>
          </a:p>
        </p:txBody>
      </p:sp>
      <p:pic>
        <p:nvPicPr>
          <p:cNvPr id="13" name="Grafik 12">
            <a:extLst>
              <a:ext uri="{FF2B5EF4-FFF2-40B4-BE49-F238E27FC236}">
                <a16:creationId xmlns:a16="http://schemas.microsoft.com/office/drawing/2014/main" id="{82689089-3970-2809-C305-6B0B2A0DED27}"/>
              </a:ext>
            </a:extLst>
          </p:cNvPr>
          <p:cNvPicPr>
            <a:picLocks noChangeAspect="1"/>
          </p:cNvPicPr>
          <p:nvPr userDrawn="1"/>
        </p:nvPicPr>
        <p:blipFill>
          <a:blip r:embed="rId4"/>
          <a:srcRect/>
          <a:stretch/>
        </p:blipFill>
        <p:spPr>
          <a:xfrm>
            <a:off x="450630" y="6094814"/>
            <a:ext cx="1138283" cy="485035"/>
          </a:xfrm>
          <a:prstGeom prst="rect">
            <a:avLst/>
          </a:prstGeom>
        </p:spPr>
      </p:pic>
      <p:sp>
        <p:nvSpPr>
          <p:cNvPr id="4" name="Bildplatzhalter 10">
            <a:extLst>
              <a:ext uri="{FF2B5EF4-FFF2-40B4-BE49-F238E27FC236}">
                <a16:creationId xmlns:a16="http://schemas.microsoft.com/office/drawing/2014/main" id="{E418F558-CDC5-8F88-205F-1ACA6B90A33F}"/>
              </a:ext>
            </a:extLst>
          </p:cNvPr>
          <p:cNvSpPr>
            <a:spLocks noGrp="1"/>
          </p:cNvSpPr>
          <p:nvPr>
            <p:ph type="pic" sz="quarter" idx="14"/>
          </p:nvPr>
        </p:nvSpPr>
        <p:spPr>
          <a:xfrm>
            <a:off x="6521913" y="3378747"/>
            <a:ext cx="5670087" cy="2520000"/>
          </a:xfrm>
        </p:spPr>
        <p:txBody>
          <a:bodyPr/>
          <a:lstStyle/>
          <a:p>
            <a:endParaRPr lang="de-DE"/>
          </a:p>
        </p:txBody>
      </p:sp>
    </p:spTree>
    <p:extLst>
      <p:ext uri="{BB962C8B-B14F-4D97-AF65-F5344CB8AC3E}">
        <p14:creationId xmlns:p14="http://schemas.microsoft.com/office/powerpoint/2010/main" val="55292110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HA zwei Bilder und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4BC7BAB-0BBD-5EAC-7376-A6D1AC38D3F3}"/>
              </a:ext>
            </a:extLst>
          </p:cNvPr>
          <p:cNvSpPr>
            <a:spLocks noGrp="1"/>
          </p:cNvSpPr>
          <p:nvPr>
            <p:ph type="title" hasCustomPrompt="1"/>
          </p:nvPr>
        </p:nvSpPr>
        <p:spPr>
          <a:xfrm>
            <a:off x="6003759" y="484742"/>
            <a:ext cx="5670087" cy="1205946"/>
          </a:xfrm>
        </p:spPr>
        <p:txBody>
          <a:bodyPr/>
          <a:lstStyle/>
          <a:p>
            <a:r>
              <a:rPr lang="de-DE"/>
              <a:t>HIER STEHT DIE HEADLINE </a:t>
            </a:r>
            <a:br>
              <a:rPr lang="de-DE"/>
            </a:br>
            <a:r>
              <a:rPr lang="de-DE"/>
              <a:t>DER PRÄSENTATION </a:t>
            </a:r>
            <a:br>
              <a:rPr lang="de-DE"/>
            </a:br>
            <a:r>
              <a:rPr lang="de-DE"/>
              <a:t>ÜBER MEHRERE ZEILEN</a:t>
            </a:r>
          </a:p>
        </p:txBody>
      </p:sp>
      <p:sp>
        <p:nvSpPr>
          <p:cNvPr id="3" name="Inhaltsplatzhalter 2">
            <a:extLst>
              <a:ext uri="{FF2B5EF4-FFF2-40B4-BE49-F238E27FC236}">
                <a16:creationId xmlns:a16="http://schemas.microsoft.com/office/drawing/2014/main" id="{C8142ACC-529A-ECF5-AC58-53A19A3DFD0B}"/>
              </a:ext>
            </a:extLst>
          </p:cNvPr>
          <p:cNvSpPr>
            <a:spLocks noGrp="1"/>
          </p:cNvSpPr>
          <p:nvPr>
            <p:ph sz="half" idx="1" hasCustomPrompt="1"/>
          </p:nvPr>
        </p:nvSpPr>
        <p:spPr>
          <a:xfrm>
            <a:off x="6003759" y="2394000"/>
            <a:ext cx="5670087" cy="3504747"/>
          </a:xfrm>
        </p:spPr>
        <p:txBody>
          <a:bodyPr/>
          <a:lstStyle>
            <a:lvl1pPr marL="252000" indent="-252000">
              <a:buFontTx/>
              <a:buBlip>
                <a:blip r:embed="rId2">
                  <a:extLst>
                    <a:ext uri="{96DAC541-7B7A-43D3-8B79-37D633B846F1}">
                      <asvg:svgBlip xmlns:asvg="http://schemas.microsoft.com/office/drawing/2016/SVG/main" r:embed="rId3"/>
                    </a:ext>
                  </a:extLst>
                </a:blip>
              </a:buBlip>
              <a:defRPr/>
            </a:lvl1pPr>
            <a:lvl2pPr marL="504000">
              <a:defRPr/>
            </a:lvl2pPr>
            <a:lvl3pPr marL="756000">
              <a:defRPr/>
            </a:lvl3pPr>
            <a:lvl4pPr marL="1008000">
              <a:defRPr/>
            </a:lvl4pPr>
            <a:lvl5pPr marL="1260000">
              <a:defRPr/>
            </a:lvl5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br>
              <a:rPr lang="de-DE"/>
            </a:br>
            <a:r>
              <a:rPr lang="de-DE"/>
              <a:t>sed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451E5B5B-CA1A-A968-E85A-384495D83484}"/>
              </a:ext>
            </a:extLst>
          </p:cNvPr>
          <p:cNvSpPr>
            <a:spLocks noGrp="1"/>
          </p:cNvSpPr>
          <p:nvPr>
            <p:ph type="dt" sz="half" idx="10"/>
          </p:nvPr>
        </p:nvSpPr>
        <p:spPr/>
        <p:txBody>
          <a:bodyPr/>
          <a:lstStyle/>
          <a:p>
            <a:fld id="{4199B67E-38E1-5745-B534-0BB41060FEE1}" type="datetime1">
              <a:rPr lang="de-DE" smtClean="0"/>
              <a:t>18.01.2026</a:t>
            </a:fld>
            <a:endParaRPr lang="de-DE"/>
          </a:p>
        </p:txBody>
      </p:sp>
      <p:sp>
        <p:nvSpPr>
          <p:cNvPr id="6" name="Fußzeilenplatzhalter 5">
            <a:extLst>
              <a:ext uri="{FF2B5EF4-FFF2-40B4-BE49-F238E27FC236}">
                <a16:creationId xmlns:a16="http://schemas.microsoft.com/office/drawing/2014/main" id="{655B5F49-0254-6C05-D019-DFF17EB31020}"/>
              </a:ext>
            </a:extLst>
          </p:cNvPr>
          <p:cNvSpPr>
            <a:spLocks noGrp="1"/>
          </p:cNvSpPr>
          <p:nvPr>
            <p:ph type="ftr" sz="quarter" idx="11"/>
          </p:nvPr>
        </p:nvSpPr>
        <p:spPr/>
        <p:txBody>
          <a:bodyPr/>
          <a:lstStyle/>
          <a:p>
            <a:r>
              <a:rPr lang="de-DE"/>
              <a:t>Präsentationsthema – Prof. Dr. Max Mustermann – © Copyright bei Bedarf</a:t>
            </a:r>
          </a:p>
        </p:txBody>
      </p:sp>
      <p:sp>
        <p:nvSpPr>
          <p:cNvPr id="7" name="Foliennummernplatzhalter 6">
            <a:extLst>
              <a:ext uri="{FF2B5EF4-FFF2-40B4-BE49-F238E27FC236}">
                <a16:creationId xmlns:a16="http://schemas.microsoft.com/office/drawing/2014/main" id="{0397B22E-25DD-8564-485A-D28C823041CE}"/>
              </a:ext>
            </a:extLst>
          </p:cNvPr>
          <p:cNvSpPr>
            <a:spLocks noGrp="1"/>
          </p:cNvSpPr>
          <p:nvPr>
            <p:ph type="sldNum" sz="quarter" idx="12"/>
          </p:nvPr>
        </p:nvSpPr>
        <p:spPr/>
        <p:txBody>
          <a:bodyPr/>
          <a:lstStyle/>
          <a:p>
            <a:fld id="{D62B26B7-277D-9A4C-B688-B29A8E2DA4AB}" type="slidenum">
              <a:rPr lang="de-DE" smtClean="0"/>
              <a:t>‹Nr.›</a:t>
            </a:fld>
            <a:endParaRPr lang="de-DE"/>
          </a:p>
        </p:txBody>
      </p:sp>
      <p:sp>
        <p:nvSpPr>
          <p:cNvPr id="11" name="Bildplatzhalter 10">
            <a:extLst>
              <a:ext uri="{FF2B5EF4-FFF2-40B4-BE49-F238E27FC236}">
                <a16:creationId xmlns:a16="http://schemas.microsoft.com/office/drawing/2014/main" id="{63C1977D-41B8-3F4C-E725-9A24374155C2}"/>
              </a:ext>
            </a:extLst>
          </p:cNvPr>
          <p:cNvSpPr>
            <a:spLocks noGrp="1"/>
          </p:cNvSpPr>
          <p:nvPr>
            <p:ph type="pic" sz="quarter" idx="13"/>
          </p:nvPr>
        </p:nvSpPr>
        <p:spPr>
          <a:xfrm>
            <a:off x="0" y="522000"/>
            <a:ext cx="5670087" cy="2520000"/>
          </a:xfrm>
        </p:spPr>
        <p:txBody>
          <a:bodyPr/>
          <a:lstStyle/>
          <a:p>
            <a:endParaRPr lang="de-DE"/>
          </a:p>
        </p:txBody>
      </p:sp>
      <p:pic>
        <p:nvPicPr>
          <p:cNvPr id="13" name="Grafik 12">
            <a:extLst>
              <a:ext uri="{FF2B5EF4-FFF2-40B4-BE49-F238E27FC236}">
                <a16:creationId xmlns:a16="http://schemas.microsoft.com/office/drawing/2014/main" id="{82689089-3970-2809-C305-6B0B2A0DED27}"/>
              </a:ext>
            </a:extLst>
          </p:cNvPr>
          <p:cNvPicPr>
            <a:picLocks noChangeAspect="1"/>
          </p:cNvPicPr>
          <p:nvPr userDrawn="1"/>
        </p:nvPicPr>
        <p:blipFill>
          <a:blip r:embed="rId4"/>
          <a:srcRect/>
          <a:stretch/>
        </p:blipFill>
        <p:spPr>
          <a:xfrm>
            <a:off x="450630" y="6094814"/>
            <a:ext cx="1138283" cy="485035"/>
          </a:xfrm>
          <a:prstGeom prst="rect">
            <a:avLst/>
          </a:prstGeom>
        </p:spPr>
      </p:pic>
      <p:sp>
        <p:nvSpPr>
          <p:cNvPr id="4" name="Bildplatzhalter 10">
            <a:extLst>
              <a:ext uri="{FF2B5EF4-FFF2-40B4-BE49-F238E27FC236}">
                <a16:creationId xmlns:a16="http://schemas.microsoft.com/office/drawing/2014/main" id="{4CFB2E50-56E7-F6CE-EF8C-6C085C67E81C}"/>
              </a:ext>
            </a:extLst>
          </p:cNvPr>
          <p:cNvSpPr>
            <a:spLocks noGrp="1"/>
          </p:cNvSpPr>
          <p:nvPr>
            <p:ph type="pic" sz="quarter" idx="14"/>
          </p:nvPr>
        </p:nvSpPr>
        <p:spPr>
          <a:xfrm>
            <a:off x="0" y="3378747"/>
            <a:ext cx="5670087" cy="2520000"/>
          </a:xfrm>
        </p:spPr>
        <p:txBody>
          <a:bodyPr/>
          <a:lstStyle/>
          <a:p>
            <a:endParaRPr lang="de-DE"/>
          </a:p>
        </p:txBody>
      </p:sp>
    </p:spTree>
    <p:extLst>
      <p:ext uri="{BB962C8B-B14F-4D97-AF65-F5344CB8AC3E}">
        <p14:creationId xmlns:p14="http://schemas.microsoft.com/office/powerpoint/2010/main" val="146643847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HA zwei Bilder zwei Texte qu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6026DC-7EE9-4830-55AA-9C50CC34E262}"/>
              </a:ext>
            </a:extLst>
          </p:cNvPr>
          <p:cNvSpPr>
            <a:spLocks noGrp="1"/>
          </p:cNvSpPr>
          <p:nvPr>
            <p:ph type="title" hasCustomPrompt="1"/>
          </p:nvPr>
        </p:nvSpPr>
        <p:spPr>
          <a:xfrm>
            <a:off x="521999" y="486000"/>
            <a:ext cx="11160087" cy="470930"/>
          </a:xfrm>
        </p:spPr>
        <p:txBody>
          <a:bodyPr/>
          <a:lstStyle/>
          <a:p>
            <a:r>
              <a:rPr lang="de-DE"/>
              <a:t>HIER STEHT DIE HEADLINE DER PRÄSENTATION</a:t>
            </a:r>
          </a:p>
        </p:txBody>
      </p:sp>
      <p:sp>
        <p:nvSpPr>
          <p:cNvPr id="4" name="Datumsplatzhalter 3">
            <a:extLst>
              <a:ext uri="{FF2B5EF4-FFF2-40B4-BE49-F238E27FC236}">
                <a16:creationId xmlns:a16="http://schemas.microsoft.com/office/drawing/2014/main" id="{D97D1E8A-768D-86F5-4A13-21DB4C8BBD7B}"/>
              </a:ext>
            </a:extLst>
          </p:cNvPr>
          <p:cNvSpPr>
            <a:spLocks noGrp="1"/>
          </p:cNvSpPr>
          <p:nvPr>
            <p:ph type="dt" sz="half" idx="10"/>
          </p:nvPr>
        </p:nvSpPr>
        <p:spPr/>
        <p:txBody>
          <a:bodyPr/>
          <a:lstStyle/>
          <a:p>
            <a:fld id="{C0653E59-A6E6-4C45-9630-984B7FCE69C3}" type="datetime1">
              <a:rPr lang="de-DE" smtClean="0"/>
              <a:t>18.01.2026</a:t>
            </a:fld>
            <a:endParaRPr lang="de-DE"/>
          </a:p>
        </p:txBody>
      </p:sp>
      <p:sp>
        <p:nvSpPr>
          <p:cNvPr id="5" name="Fußzeilenplatzhalter 4">
            <a:extLst>
              <a:ext uri="{FF2B5EF4-FFF2-40B4-BE49-F238E27FC236}">
                <a16:creationId xmlns:a16="http://schemas.microsoft.com/office/drawing/2014/main" id="{956FE092-80A5-A30D-64DE-595403F8C767}"/>
              </a:ext>
            </a:extLst>
          </p:cNvPr>
          <p:cNvSpPr>
            <a:spLocks noGrp="1"/>
          </p:cNvSpPr>
          <p:nvPr>
            <p:ph type="ftr" sz="quarter" idx="11"/>
          </p:nvPr>
        </p:nvSpPr>
        <p:spPr/>
        <p:txBody>
          <a:bodyPr/>
          <a:lstStyle/>
          <a:p>
            <a:r>
              <a:rPr lang="de-DE"/>
              <a:t>Präsentationsthema – Prof. Dr. Max Mustermann – © Copyright bei Bedarf</a:t>
            </a:r>
          </a:p>
        </p:txBody>
      </p:sp>
      <p:sp>
        <p:nvSpPr>
          <p:cNvPr id="6" name="Foliennummernplatzhalter 5">
            <a:extLst>
              <a:ext uri="{FF2B5EF4-FFF2-40B4-BE49-F238E27FC236}">
                <a16:creationId xmlns:a16="http://schemas.microsoft.com/office/drawing/2014/main" id="{A072D9C6-69B2-F4A8-3A96-BF69A8DFA72E}"/>
              </a:ext>
            </a:extLst>
          </p:cNvPr>
          <p:cNvSpPr>
            <a:spLocks noGrp="1"/>
          </p:cNvSpPr>
          <p:nvPr>
            <p:ph type="sldNum" sz="quarter" idx="12"/>
          </p:nvPr>
        </p:nvSpPr>
        <p:spPr/>
        <p:txBody>
          <a:bodyPr/>
          <a:lstStyle/>
          <a:p>
            <a:fld id="{D62B26B7-277D-9A4C-B688-B29A8E2DA4AB}" type="slidenum">
              <a:rPr lang="de-DE" smtClean="0"/>
              <a:t>‹Nr.›</a:t>
            </a:fld>
            <a:endParaRPr lang="de-DE"/>
          </a:p>
        </p:txBody>
      </p:sp>
      <p:sp>
        <p:nvSpPr>
          <p:cNvPr id="10" name="Textplatzhalter 9">
            <a:extLst>
              <a:ext uri="{FF2B5EF4-FFF2-40B4-BE49-F238E27FC236}">
                <a16:creationId xmlns:a16="http://schemas.microsoft.com/office/drawing/2014/main" id="{7D584644-3E13-50EE-6B36-9D069B4B08A0}"/>
              </a:ext>
            </a:extLst>
          </p:cNvPr>
          <p:cNvSpPr>
            <a:spLocks noGrp="1"/>
          </p:cNvSpPr>
          <p:nvPr>
            <p:ph type="body" sz="quarter" idx="13" hasCustomPrompt="1"/>
          </p:nvPr>
        </p:nvSpPr>
        <p:spPr>
          <a:xfrm>
            <a:off x="522288" y="1014344"/>
            <a:ext cx="11159797" cy="576000"/>
          </a:xfrm>
        </p:spPr>
        <p:txBody>
          <a:bodyPr/>
          <a:lstStyle>
            <a:lvl1pPr marL="0" indent="0">
              <a:lnSpc>
                <a:spcPct val="100000"/>
              </a:lnSpc>
              <a:spcAft>
                <a:spcPts val="0"/>
              </a:spcAft>
              <a:buFontTx/>
              <a:buNone/>
              <a:defRPr sz="1900" b="1" i="0">
                <a:latin typeface="TWK Everett" panose="020B0204000000000000" pitchFamily="34" charset="77"/>
              </a:defRPr>
            </a:lvl1pPr>
          </a:lstStyle>
          <a:p>
            <a:pPr lvl="0"/>
            <a:r>
              <a:rPr lang="de-DE"/>
              <a:t>Hier ist Platz für eine längere </a:t>
            </a:r>
            <a:r>
              <a:rPr lang="de-DE" err="1"/>
              <a:t>Subline</a:t>
            </a:r>
            <a:r>
              <a:rPr lang="de-DE"/>
              <a:t>,</a:t>
            </a:r>
            <a:br>
              <a:rPr lang="de-DE"/>
            </a:br>
            <a:r>
              <a:rPr lang="de-DE"/>
              <a:t>die über mehrere Zeilen laufen kann</a:t>
            </a:r>
          </a:p>
        </p:txBody>
      </p:sp>
      <p:pic>
        <p:nvPicPr>
          <p:cNvPr id="15" name="Grafik 14">
            <a:extLst>
              <a:ext uri="{FF2B5EF4-FFF2-40B4-BE49-F238E27FC236}">
                <a16:creationId xmlns:a16="http://schemas.microsoft.com/office/drawing/2014/main" id="{11D8E161-42C5-0924-207D-8DAAD819AB9B}"/>
              </a:ext>
            </a:extLst>
          </p:cNvPr>
          <p:cNvPicPr>
            <a:picLocks noChangeAspect="1"/>
          </p:cNvPicPr>
          <p:nvPr userDrawn="1"/>
        </p:nvPicPr>
        <p:blipFill>
          <a:blip r:embed="rId2"/>
          <a:srcRect/>
          <a:stretch/>
        </p:blipFill>
        <p:spPr>
          <a:xfrm>
            <a:off x="450630" y="6094814"/>
            <a:ext cx="1138283" cy="485035"/>
          </a:xfrm>
          <a:prstGeom prst="rect">
            <a:avLst/>
          </a:prstGeom>
        </p:spPr>
      </p:pic>
      <p:sp>
        <p:nvSpPr>
          <p:cNvPr id="7" name="Textplatzhalter 6">
            <a:extLst>
              <a:ext uri="{FF2B5EF4-FFF2-40B4-BE49-F238E27FC236}">
                <a16:creationId xmlns:a16="http://schemas.microsoft.com/office/drawing/2014/main" id="{60B51714-862C-17F0-0782-4F394EF1FFAD}"/>
              </a:ext>
            </a:extLst>
          </p:cNvPr>
          <p:cNvSpPr>
            <a:spLocks noGrp="1"/>
          </p:cNvSpPr>
          <p:nvPr>
            <p:ph type="body" sz="quarter" idx="15" hasCustomPrompt="1"/>
          </p:nvPr>
        </p:nvSpPr>
        <p:spPr>
          <a:xfrm>
            <a:off x="2465408" y="2394000"/>
            <a:ext cx="9217064" cy="1293812"/>
          </a:xfrm>
        </p:spPr>
        <p:txBody>
          <a:bodyPr anchor="ctr" anchorCtr="0"/>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br>
              <a:rPr lang="de-DE"/>
            </a:br>
            <a:r>
              <a:rPr lang="de-DE"/>
              <a:t>sed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a:t>
            </a:r>
          </a:p>
          <a:p>
            <a:pPr lvl="1"/>
            <a:r>
              <a:rPr lang="de-DE"/>
              <a:t>Zweite Ebene</a:t>
            </a:r>
          </a:p>
        </p:txBody>
      </p:sp>
      <p:sp>
        <p:nvSpPr>
          <p:cNvPr id="9" name="Textplatzhalter 6">
            <a:extLst>
              <a:ext uri="{FF2B5EF4-FFF2-40B4-BE49-F238E27FC236}">
                <a16:creationId xmlns:a16="http://schemas.microsoft.com/office/drawing/2014/main" id="{A804C8C6-D7F0-ECBD-1A74-995F309216A9}"/>
              </a:ext>
            </a:extLst>
          </p:cNvPr>
          <p:cNvSpPr>
            <a:spLocks noGrp="1"/>
          </p:cNvSpPr>
          <p:nvPr>
            <p:ph type="body" sz="quarter" idx="16" hasCustomPrompt="1"/>
          </p:nvPr>
        </p:nvSpPr>
        <p:spPr>
          <a:xfrm>
            <a:off x="2465408" y="4118628"/>
            <a:ext cx="9217064" cy="1293812"/>
          </a:xfrm>
        </p:spPr>
        <p:txBody>
          <a:bodyPr anchor="ctr" anchorCtr="0"/>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br>
              <a:rPr lang="de-DE"/>
            </a:br>
            <a:r>
              <a:rPr lang="de-DE"/>
              <a:t>sed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a:t>
            </a:r>
          </a:p>
          <a:p>
            <a:pPr lvl="1"/>
            <a:r>
              <a:rPr lang="de-DE"/>
              <a:t>Zweite Ebene</a:t>
            </a:r>
          </a:p>
        </p:txBody>
      </p:sp>
      <p:sp>
        <p:nvSpPr>
          <p:cNvPr id="12" name="Bildplatzhalter 11">
            <a:extLst>
              <a:ext uri="{FF2B5EF4-FFF2-40B4-BE49-F238E27FC236}">
                <a16:creationId xmlns:a16="http://schemas.microsoft.com/office/drawing/2014/main" id="{DC5F6050-FDFF-9AC0-DAD6-F84255DADE27}"/>
              </a:ext>
            </a:extLst>
          </p:cNvPr>
          <p:cNvSpPr>
            <a:spLocks noGrp="1"/>
          </p:cNvSpPr>
          <p:nvPr>
            <p:ph type="pic" sz="quarter" idx="17"/>
          </p:nvPr>
        </p:nvSpPr>
        <p:spPr>
          <a:xfrm>
            <a:off x="450630" y="2393950"/>
            <a:ext cx="1529370" cy="1293813"/>
          </a:xfrm>
        </p:spPr>
        <p:txBody>
          <a:bodyPr/>
          <a:lstStyle/>
          <a:p>
            <a:endParaRPr lang="de-DE"/>
          </a:p>
        </p:txBody>
      </p:sp>
      <p:sp>
        <p:nvSpPr>
          <p:cNvPr id="13" name="Bildplatzhalter 11">
            <a:extLst>
              <a:ext uri="{FF2B5EF4-FFF2-40B4-BE49-F238E27FC236}">
                <a16:creationId xmlns:a16="http://schemas.microsoft.com/office/drawing/2014/main" id="{C466CB7A-C550-0118-5E16-06398BE79FCC}"/>
              </a:ext>
            </a:extLst>
          </p:cNvPr>
          <p:cNvSpPr>
            <a:spLocks noGrp="1"/>
          </p:cNvSpPr>
          <p:nvPr>
            <p:ph type="pic" sz="quarter" idx="18"/>
          </p:nvPr>
        </p:nvSpPr>
        <p:spPr>
          <a:xfrm>
            <a:off x="450630" y="4118579"/>
            <a:ext cx="1529370" cy="1293813"/>
          </a:xfrm>
        </p:spPr>
        <p:txBody>
          <a:bodyPr/>
          <a:lstStyle/>
          <a:p>
            <a:endParaRPr lang="de-DE"/>
          </a:p>
        </p:txBody>
      </p:sp>
    </p:spTree>
    <p:extLst>
      <p:ext uri="{BB962C8B-B14F-4D97-AF65-F5344CB8AC3E}">
        <p14:creationId xmlns:p14="http://schemas.microsoft.com/office/powerpoint/2010/main" val="3983535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HA Titel Bild02">
    <p:spTree>
      <p:nvGrpSpPr>
        <p:cNvPr id="1" name=""/>
        <p:cNvGrpSpPr/>
        <p:nvPr/>
      </p:nvGrpSpPr>
      <p:grpSpPr>
        <a:xfrm>
          <a:off x="0" y="0"/>
          <a:ext cx="0" cy="0"/>
          <a:chOff x="0" y="0"/>
          <a:chExt cx="0" cy="0"/>
        </a:xfrm>
      </p:grpSpPr>
      <p:pic>
        <p:nvPicPr>
          <p:cNvPr id="12" name="Grafik 11">
            <a:extLst>
              <a:ext uri="{FF2B5EF4-FFF2-40B4-BE49-F238E27FC236}">
                <a16:creationId xmlns:a16="http://schemas.microsoft.com/office/drawing/2014/main" id="{0D0C1D6E-12A3-274D-71B8-55E767D2D234}"/>
              </a:ext>
            </a:extLst>
          </p:cNvPr>
          <p:cNvPicPr>
            <a:picLocks noChangeAspect="1"/>
          </p:cNvPicPr>
          <p:nvPr userDrawn="1"/>
        </p:nvPicPr>
        <p:blipFill>
          <a:blip r:embed="rId2"/>
          <a:srcRect/>
          <a:stretch/>
        </p:blipFill>
        <p:spPr>
          <a:xfrm>
            <a:off x="0" y="0"/>
            <a:ext cx="12192000" cy="6858000"/>
          </a:xfrm>
          <a:prstGeom prst="rect">
            <a:avLst/>
          </a:prstGeom>
        </p:spPr>
      </p:pic>
      <p:pic>
        <p:nvPicPr>
          <p:cNvPr id="2" name="Grafik 1">
            <a:extLst>
              <a:ext uri="{FF2B5EF4-FFF2-40B4-BE49-F238E27FC236}">
                <a16:creationId xmlns:a16="http://schemas.microsoft.com/office/drawing/2014/main" id="{BC5E7541-CC82-39D4-4C0E-87EACE891A0D}"/>
              </a:ext>
            </a:extLst>
          </p:cNvPr>
          <p:cNvPicPr>
            <a:picLocks noChangeAspect="1"/>
          </p:cNvPicPr>
          <p:nvPr userDrawn="1"/>
        </p:nvPicPr>
        <p:blipFill>
          <a:blip r:embed="rId3"/>
          <a:srcRect/>
          <a:stretch/>
        </p:blipFill>
        <p:spPr>
          <a:xfrm>
            <a:off x="0" y="0"/>
            <a:ext cx="12192000" cy="6858000"/>
          </a:xfrm>
          <a:prstGeom prst="rect">
            <a:avLst/>
          </a:prstGeom>
        </p:spPr>
      </p:pic>
      <p:pic>
        <p:nvPicPr>
          <p:cNvPr id="5" name="Grafik 4">
            <a:extLst>
              <a:ext uri="{FF2B5EF4-FFF2-40B4-BE49-F238E27FC236}">
                <a16:creationId xmlns:a16="http://schemas.microsoft.com/office/drawing/2014/main" id="{B471DD8F-C55E-5878-814B-A4DF5ED83C45}"/>
              </a:ext>
            </a:extLst>
          </p:cNvPr>
          <p:cNvPicPr>
            <a:picLocks noChangeAspect="1"/>
          </p:cNvPicPr>
          <p:nvPr userDrawn="1"/>
        </p:nvPicPr>
        <p:blipFill>
          <a:blip r:embed="rId4"/>
          <a:srcRect/>
          <a:stretch/>
        </p:blipFill>
        <p:spPr>
          <a:xfrm>
            <a:off x="415392" y="201231"/>
            <a:ext cx="2117948" cy="709375"/>
          </a:xfrm>
          <a:prstGeom prst="rect">
            <a:avLst/>
          </a:prstGeom>
        </p:spPr>
      </p:pic>
      <p:sp>
        <p:nvSpPr>
          <p:cNvPr id="9" name="Titel 1">
            <a:extLst>
              <a:ext uri="{FF2B5EF4-FFF2-40B4-BE49-F238E27FC236}">
                <a16:creationId xmlns:a16="http://schemas.microsoft.com/office/drawing/2014/main" id="{2CF72C88-8EB1-F7AD-7410-D1E43DA62BA1}"/>
              </a:ext>
            </a:extLst>
          </p:cNvPr>
          <p:cNvSpPr>
            <a:spLocks noGrp="1"/>
          </p:cNvSpPr>
          <p:nvPr>
            <p:ph type="ctrTitle" hasCustomPrompt="1"/>
          </p:nvPr>
        </p:nvSpPr>
        <p:spPr>
          <a:xfrm>
            <a:off x="522000" y="1872000"/>
            <a:ext cx="9512410" cy="2213897"/>
          </a:xfrm>
        </p:spPr>
        <p:txBody>
          <a:bodyPr anchor="b">
            <a:noAutofit/>
          </a:bodyPr>
          <a:lstStyle>
            <a:lvl1pPr algn="l">
              <a:defRPr sz="4200" b="1" i="0" spc="0">
                <a:solidFill>
                  <a:schemeClr val="bg1"/>
                </a:solidFill>
                <a:latin typeface="TWK Everett" panose="020B0204000000000000" pitchFamily="34" charset="77"/>
                <a:cs typeface="TWK Everett" panose="020B0204000000000000" pitchFamily="34" charset="77"/>
              </a:defRPr>
            </a:lvl1pPr>
          </a:lstStyle>
          <a:p>
            <a:r>
              <a:rPr lang="de-DE"/>
              <a:t>HIER STEHT DIE HEADLINE</a:t>
            </a:r>
            <a:br>
              <a:rPr lang="de-DE"/>
            </a:br>
            <a:r>
              <a:rPr lang="de-DE"/>
              <a:t>DER PRÄSENTATION</a:t>
            </a:r>
            <a:br>
              <a:rPr lang="de-DE"/>
            </a:br>
            <a:r>
              <a:rPr lang="de-DE"/>
              <a:t>ÜBER MEHRERE ZEILEN</a:t>
            </a:r>
          </a:p>
        </p:txBody>
      </p:sp>
      <p:sp>
        <p:nvSpPr>
          <p:cNvPr id="10" name="Untertitel 2">
            <a:extLst>
              <a:ext uri="{FF2B5EF4-FFF2-40B4-BE49-F238E27FC236}">
                <a16:creationId xmlns:a16="http://schemas.microsoft.com/office/drawing/2014/main" id="{C29532B9-3E19-4542-7AE8-937A0ED7EE5B}"/>
              </a:ext>
            </a:extLst>
          </p:cNvPr>
          <p:cNvSpPr>
            <a:spLocks noGrp="1"/>
          </p:cNvSpPr>
          <p:nvPr>
            <p:ph type="subTitle" idx="1" hasCustomPrompt="1"/>
          </p:nvPr>
        </p:nvSpPr>
        <p:spPr>
          <a:xfrm>
            <a:off x="522000" y="4261992"/>
            <a:ext cx="9144000" cy="1655762"/>
          </a:xfrm>
        </p:spPr>
        <p:txBody>
          <a:bodyPr>
            <a:noAutofit/>
          </a:bodyPr>
          <a:lstStyle>
            <a:lvl1pPr marL="0" indent="0" algn="l">
              <a:lnSpc>
                <a:spcPct val="100000"/>
              </a:lnSpc>
              <a:buNone/>
              <a:defRPr sz="1900" b="1" i="0">
                <a:solidFill>
                  <a:schemeClr val="bg1"/>
                </a:solidFill>
                <a:latin typeface="TWK Everett" panose="020B0204000000000000"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Hier steht eine optionale </a:t>
            </a:r>
            <a:r>
              <a:rPr lang="de-DE" err="1"/>
              <a:t>Subline</a:t>
            </a:r>
            <a:br>
              <a:rPr lang="de-DE"/>
            </a:br>
            <a:r>
              <a:rPr lang="de-DE"/>
              <a:t>die auch zweizeilig sein kann</a:t>
            </a:r>
          </a:p>
        </p:txBody>
      </p:sp>
      <p:sp>
        <p:nvSpPr>
          <p:cNvPr id="11" name="Textplatzhalter 5">
            <a:extLst>
              <a:ext uri="{FF2B5EF4-FFF2-40B4-BE49-F238E27FC236}">
                <a16:creationId xmlns:a16="http://schemas.microsoft.com/office/drawing/2014/main" id="{452A204F-68C2-0D0C-E7C0-BFE5869E6A80}"/>
              </a:ext>
            </a:extLst>
          </p:cNvPr>
          <p:cNvSpPr>
            <a:spLocks noGrp="1"/>
          </p:cNvSpPr>
          <p:nvPr>
            <p:ph type="body" sz="quarter" idx="11" hasCustomPrompt="1"/>
          </p:nvPr>
        </p:nvSpPr>
        <p:spPr>
          <a:xfrm>
            <a:off x="522000" y="6125599"/>
            <a:ext cx="4967287" cy="365125"/>
          </a:xfrm>
        </p:spPr>
        <p:txBody>
          <a:bodyPr>
            <a:noAutofit/>
          </a:bodyPr>
          <a:lstStyle>
            <a:lvl1pPr marL="0" indent="0">
              <a:buFontTx/>
              <a:buNone/>
              <a:defRPr sz="850" b="1" i="0">
                <a:solidFill>
                  <a:schemeClr val="bg1"/>
                </a:solidFill>
                <a:latin typeface="TWK Everett" panose="020B0204000000000000"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PROF. DR. MAX MUSTERMANN – AUGSBURG </a:t>
            </a:r>
            <a:fld id="{AFC454A6-2401-A841-9727-E16F844A9E99}" type="datetime1">
              <a:rPr lang="de-DE" smtClean="0"/>
              <a:t>11.12.23</a:t>
            </a:fld>
            <a:endParaRPr lang="de-DE"/>
          </a:p>
        </p:txBody>
      </p:sp>
    </p:spTree>
    <p:extLst>
      <p:ext uri="{BB962C8B-B14F-4D97-AF65-F5344CB8AC3E}">
        <p14:creationId xmlns:p14="http://schemas.microsoft.com/office/powerpoint/2010/main" val="39464179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HA dreispaltig mit Bi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6026DC-7EE9-4830-55AA-9C50CC34E262}"/>
              </a:ext>
            </a:extLst>
          </p:cNvPr>
          <p:cNvSpPr>
            <a:spLocks noGrp="1"/>
          </p:cNvSpPr>
          <p:nvPr>
            <p:ph type="title" hasCustomPrompt="1"/>
          </p:nvPr>
        </p:nvSpPr>
        <p:spPr>
          <a:xfrm>
            <a:off x="522000" y="486000"/>
            <a:ext cx="11173880" cy="470930"/>
          </a:xfrm>
        </p:spPr>
        <p:txBody>
          <a:bodyPr/>
          <a:lstStyle/>
          <a:p>
            <a:r>
              <a:rPr lang="de-DE"/>
              <a:t>HIER STEHT DIE HEADLINE DER PRÄSENTATION</a:t>
            </a:r>
          </a:p>
        </p:txBody>
      </p:sp>
      <p:sp>
        <p:nvSpPr>
          <p:cNvPr id="3" name="Inhaltsplatzhalter 2">
            <a:extLst>
              <a:ext uri="{FF2B5EF4-FFF2-40B4-BE49-F238E27FC236}">
                <a16:creationId xmlns:a16="http://schemas.microsoft.com/office/drawing/2014/main" id="{F23AE805-6D65-4114-8FCA-F5CF39BE3EDC}"/>
              </a:ext>
            </a:extLst>
          </p:cNvPr>
          <p:cNvSpPr>
            <a:spLocks noGrp="1"/>
          </p:cNvSpPr>
          <p:nvPr>
            <p:ph idx="1" hasCustomPrompt="1"/>
          </p:nvPr>
        </p:nvSpPr>
        <p:spPr>
          <a:xfrm>
            <a:off x="522000" y="2604977"/>
            <a:ext cx="3135600" cy="3238680"/>
          </a:xfrm>
        </p:spPr>
        <p:txBody>
          <a:bodyPr/>
          <a:lstStyle>
            <a:lvl1pPr marL="0" indent="0">
              <a:buFontTx/>
              <a:buNone/>
              <a:defRPr/>
            </a:lvl1pPr>
          </a:lstStyle>
          <a:p>
            <a:r>
              <a:rPr lang="de-DE" err="1"/>
              <a:t>Uciatati</a:t>
            </a:r>
            <a:r>
              <a:rPr lang="de-DE"/>
              <a:t> </a:t>
            </a:r>
            <a:r>
              <a:rPr lang="de-DE" err="1"/>
              <a:t>ncimodit</a:t>
            </a:r>
            <a:r>
              <a:rPr lang="de-DE"/>
              <a:t> </a:t>
            </a:r>
            <a:r>
              <a:rPr lang="de-DE" err="1"/>
              <a:t>lam</a:t>
            </a:r>
            <a:r>
              <a:rPr lang="de-DE"/>
              <a:t> </a:t>
            </a:r>
            <a:r>
              <a:rPr lang="de-DE" err="1"/>
              <a:t>dolorep</a:t>
            </a:r>
            <a:r>
              <a:rPr lang="de-DE"/>
              <a:t> </a:t>
            </a:r>
            <a:r>
              <a:rPr lang="de-DE" err="1"/>
              <a:t>udae-cab</a:t>
            </a:r>
            <a:r>
              <a:rPr lang="de-DE"/>
              <a:t> </a:t>
            </a:r>
            <a:r>
              <a:rPr lang="de-DE" err="1"/>
              <a:t>oratio</a:t>
            </a:r>
            <a:r>
              <a:rPr lang="de-DE"/>
              <a:t> et </a:t>
            </a:r>
            <a:r>
              <a:rPr lang="de-DE" err="1"/>
              <a:t>ratem</a:t>
            </a:r>
            <a:r>
              <a:rPr lang="de-DE"/>
              <a:t> </a:t>
            </a:r>
            <a:r>
              <a:rPr lang="de-DE" err="1"/>
              <a:t>quament</a:t>
            </a:r>
            <a:r>
              <a:rPr lang="de-DE"/>
              <a:t> </a:t>
            </a:r>
            <a:r>
              <a:rPr lang="de-DE" err="1"/>
              <a:t>ota</a:t>
            </a:r>
            <a:r>
              <a:rPr lang="de-DE"/>
              <a:t> </a:t>
            </a:r>
            <a:r>
              <a:rPr lang="de-DE" err="1"/>
              <a:t>vernatet</a:t>
            </a:r>
            <a:r>
              <a:rPr lang="de-DE"/>
              <a:t> </a:t>
            </a:r>
            <a:r>
              <a:rPr lang="de-DE" err="1"/>
              <a:t>ulluptatem</a:t>
            </a:r>
            <a:r>
              <a:rPr lang="de-DE"/>
              <a:t> </a:t>
            </a:r>
            <a:r>
              <a:rPr lang="de-DE" err="1"/>
              <a:t>nima</a:t>
            </a:r>
            <a:r>
              <a:rPr lang="de-DE"/>
              <a:t> </a:t>
            </a:r>
            <a:r>
              <a:rPr lang="de-DE" err="1"/>
              <a:t>eiciisquo</a:t>
            </a:r>
            <a:r>
              <a:rPr lang="de-DE"/>
              <a:t> </a:t>
            </a:r>
            <a:r>
              <a:rPr lang="de-DE" err="1"/>
              <a:t>tendi</a:t>
            </a:r>
            <a:r>
              <a:rPr lang="de-DE"/>
              <a:t> </a:t>
            </a:r>
            <a:r>
              <a:rPr lang="de-DE" err="1"/>
              <a:t>ut</a:t>
            </a:r>
            <a:r>
              <a:rPr lang="de-DE"/>
              <a:t> </a:t>
            </a:r>
            <a:r>
              <a:rPr lang="de-DE" err="1"/>
              <a:t>ut</a:t>
            </a:r>
            <a:r>
              <a:rPr lang="de-DE"/>
              <a:t> </a:t>
            </a:r>
            <a:r>
              <a:rPr lang="de-DE" err="1"/>
              <a:t>alis</a:t>
            </a:r>
            <a:r>
              <a:rPr lang="de-DE"/>
              <a:t> </a:t>
            </a:r>
            <a:r>
              <a:rPr lang="de-DE" err="1"/>
              <a:t>comnias</a:t>
            </a:r>
            <a:r>
              <a:rPr lang="de-DE"/>
              <a:t> </a:t>
            </a:r>
            <a:r>
              <a:rPr lang="de-DE" err="1"/>
              <a:t>restium</a:t>
            </a:r>
            <a:r>
              <a:rPr lang="de-DE"/>
              <a:t> am et at </a:t>
            </a:r>
            <a:r>
              <a:rPr lang="de-DE" err="1"/>
              <a:t>fugit</a:t>
            </a:r>
            <a:r>
              <a:rPr lang="de-DE"/>
              <a:t> </a:t>
            </a:r>
            <a:r>
              <a:rPr lang="de-DE" err="1"/>
              <a:t>fugitia</a:t>
            </a:r>
            <a:r>
              <a:rPr lang="de-DE"/>
              <a:t>.</a:t>
            </a:r>
          </a:p>
          <a:p>
            <a:r>
              <a:rPr lang="de-DE" err="1"/>
              <a:t>Ugitatum</a:t>
            </a:r>
            <a:r>
              <a:rPr lang="de-DE"/>
              <a:t> </a:t>
            </a:r>
            <a:r>
              <a:rPr lang="de-DE" err="1"/>
              <a:t>repudae</a:t>
            </a:r>
            <a:r>
              <a:rPr lang="de-DE"/>
              <a:t> </a:t>
            </a:r>
            <a:r>
              <a:rPr lang="de-DE" err="1"/>
              <a:t>dolor</a:t>
            </a:r>
            <a:r>
              <a:rPr lang="de-DE"/>
              <a:t> </a:t>
            </a:r>
            <a:r>
              <a:rPr lang="de-DE" err="1"/>
              <a:t>poritatur</a:t>
            </a:r>
            <a:r>
              <a:rPr lang="de-DE"/>
              <a:t>? </a:t>
            </a:r>
            <a:r>
              <a:rPr lang="de-DE" err="1"/>
              <a:t>Ea</a:t>
            </a:r>
            <a:r>
              <a:rPr lang="de-DE"/>
              <a:t> </a:t>
            </a:r>
            <a:r>
              <a:rPr lang="de-DE" err="1"/>
              <a:t>lorit</a:t>
            </a:r>
            <a:r>
              <a:rPr lang="de-DE"/>
              <a:t> </a:t>
            </a:r>
            <a:r>
              <a:rPr lang="de-DE" err="1"/>
              <a:t>reresciet</a:t>
            </a:r>
            <a:r>
              <a:rPr lang="de-DE"/>
              <a:t> </a:t>
            </a:r>
            <a:r>
              <a:rPr lang="de-DE" err="1"/>
              <a:t>harcien</a:t>
            </a:r>
            <a:r>
              <a:rPr lang="de-DE"/>
              <a:t> </a:t>
            </a:r>
            <a:r>
              <a:rPr lang="de-DE" err="1"/>
              <a:t>empore</a:t>
            </a:r>
            <a:r>
              <a:rPr lang="de-DE"/>
              <a:t> </a:t>
            </a:r>
            <a:r>
              <a:rPr lang="de-DE" err="1"/>
              <a:t>ea</a:t>
            </a:r>
            <a:r>
              <a:rPr lang="de-DE"/>
              <a:t> </a:t>
            </a:r>
            <a:r>
              <a:rPr lang="de-DE" err="1"/>
              <a:t>verem</a:t>
            </a:r>
            <a:r>
              <a:rPr lang="de-DE"/>
              <a:t> laut </a:t>
            </a:r>
            <a:r>
              <a:rPr lang="de-DE" err="1"/>
              <a:t>dus</a:t>
            </a:r>
            <a:r>
              <a:rPr lang="de-DE"/>
              <a:t> </a:t>
            </a:r>
            <a:r>
              <a:rPr lang="de-DE" err="1"/>
              <a:t>venet</a:t>
            </a:r>
            <a:r>
              <a:rPr lang="de-DE"/>
              <a:t>.</a:t>
            </a:r>
          </a:p>
        </p:txBody>
      </p:sp>
      <p:sp>
        <p:nvSpPr>
          <p:cNvPr id="4" name="Datumsplatzhalter 3">
            <a:extLst>
              <a:ext uri="{FF2B5EF4-FFF2-40B4-BE49-F238E27FC236}">
                <a16:creationId xmlns:a16="http://schemas.microsoft.com/office/drawing/2014/main" id="{D97D1E8A-768D-86F5-4A13-21DB4C8BBD7B}"/>
              </a:ext>
            </a:extLst>
          </p:cNvPr>
          <p:cNvSpPr>
            <a:spLocks noGrp="1"/>
          </p:cNvSpPr>
          <p:nvPr>
            <p:ph type="dt" sz="half" idx="10"/>
          </p:nvPr>
        </p:nvSpPr>
        <p:spPr/>
        <p:txBody>
          <a:bodyPr/>
          <a:lstStyle/>
          <a:p>
            <a:fld id="{FF5849F5-5DF0-0049-84D4-252C7B6DD303}" type="datetime1">
              <a:rPr lang="de-DE" smtClean="0"/>
              <a:t>18.01.2026</a:t>
            </a:fld>
            <a:endParaRPr lang="de-DE"/>
          </a:p>
        </p:txBody>
      </p:sp>
      <p:sp>
        <p:nvSpPr>
          <p:cNvPr id="5" name="Fußzeilenplatzhalter 4">
            <a:extLst>
              <a:ext uri="{FF2B5EF4-FFF2-40B4-BE49-F238E27FC236}">
                <a16:creationId xmlns:a16="http://schemas.microsoft.com/office/drawing/2014/main" id="{956FE092-80A5-A30D-64DE-595403F8C767}"/>
              </a:ext>
            </a:extLst>
          </p:cNvPr>
          <p:cNvSpPr>
            <a:spLocks noGrp="1"/>
          </p:cNvSpPr>
          <p:nvPr>
            <p:ph type="ftr" sz="quarter" idx="11"/>
          </p:nvPr>
        </p:nvSpPr>
        <p:spPr/>
        <p:txBody>
          <a:bodyPr/>
          <a:lstStyle/>
          <a:p>
            <a:r>
              <a:rPr lang="de-DE"/>
              <a:t>Präsentationsthema – Prof. Dr. Max Mustermann – © Copyright bei Bedarf</a:t>
            </a:r>
          </a:p>
        </p:txBody>
      </p:sp>
      <p:sp>
        <p:nvSpPr>
          <p:cNvPr id="6" name="Foliennummernplatzhalter 5">
            <a:extLst>
              <a:ext uri="{FF2B5EF4-FFF2-40B4-BE49-F238E27FC236}">
                <a16:creationId xmlns:a16="http://schemas.microsoft.com/office/drawing/2014/main" id="{A072D9C6-69B2-F4A8-3A96-BF69A8DFA72E}"/>
              </a:ext>
            </a:extLst>
          </p:cNvPr>
          <p:cNvSpPr>
            <a:spLocks noGrp="1"/>
          </p:cNvSpPr>
          <p:nvPr>
            <p:ph type="sldNum" sz="quarter" idx="12"/>
          </p:nvPr>
        </p:nvSpPr>
        <p:spPr/>
        <p:txBody>
          <a:bodyPr/>
          <a:lstStyle/>
          <a:p>
            <a:fld id="{D62B26B7-277D-9A4C-B688-B29A8E2DA4AB}" type="slidenum">
              <a:rPr lang="de-DE" smtClean="0"/>
              <a:t>‹Nr.›</a:t>
            </a:fld>
            <a:endParaRPr lang="de-DE"/>
          </a:p>
        </p:txBody>
      </p:sp>
      <p:sp>
        <p:nvSpPr>
          <p:cNvPr id="10" name="Inhaltsplatzhalter 2">
            <a:extLst>
              <a:ext uri="{FF2B5EF4-FFF2-40B4-BE49-F238E27FC236}">
                <a16:creationId xmlns:a16="http://schemas.microsoft.com/office/drawing/2014/main" id="{A8B825D5-B642-3B8D-E28B-91EDAEC436D4}"/>
              </a:ext>
            </a:extLst>
          </p:cNvPr>
          <p:cNvSpPr>
            <a:spLocks noGrp="1"/>
          </p:cNvSpPr>
          <p:nvPr>
            <p:ph idx="14" hasCustomPrompt="1"/>
          </p:nvPr>
        </p:nvSpPr>
        <p:spPr>
          <a:xfrm>
            <a:off x="8064000" y="2610000"/>
            <a:ext cx="3135600" cy="3233531"/>
          </a:xfrm>
        </p:spPr>
        <p:txBody>
          <a:bodyPr/>
          <a:lstStyle>
            <a:lvl1pPr marL="0" indent="0">
              <a:buFontTx/>
              <a:buNone/>
              <a:defRPr/>
            </a:lvl1pPr>
          </a:lstStyle>
          <a:p>
            <a:r>
              <a:rPr lang="de-DE" err="1"/>
              <a:t>Uciatati</a:t>
            </a:r>
            <a:r>
              <a:rPr lang="de-DE"/>
              <a:t> </a:t>
            </a:r>
            <a:r>
              <a:rPr lang="de-DE" err="1"/>
              <a:t>ncimodit</a:t>
            </a:r>
            <a:r>
              <a:rPr lang="de-DE"/>
              <a:t> </a:t>
            </a:r>
            <a:r>
              <a:rPr lang="de-DE" err="1"/>
              <a:t>lam</a:t>
            </a:r>
            <a:r>
              <a:rPr lang="de-DE"/>
              <a:t> </a:t>
            </a:r>
            <a:r>
              <a:rPr lang="de-DE" err="1"/>
              <a:t>dolorep</a:t>
            </a:r>
            <a:r>
              <a:rPr lang="de-DE"/>
              <a:t> </a:t>
            </a:r>
            <a:r>
              <a:rPr lang="de-DE" err="1"/>
              <a:t>udae-cab</a:t>
            </a:r>
            <a:r>
              <a:rPr lang="de-DE"/>
              <a:t> </a:t>
            </a:r>
            <a:r>
              <a:rPr lang="de-DE" err="1"/>
              <a:t>oratio</a:t>
            </a:r>
            <a:r>
              <a:rPr lang="de-DE"/>
              <a:t> et </a:t>
            </a:r>
            <a:r>
              <a:rPr lang="de-DE" err="1"/>
              <a:t>ratem</a:t>
            </a:r>
            <a:r>
              <a:rPr lang="de-DE"/>
              <a:t> </a:t>
            </a:r>
            <a:r>
              <a:rPr lang="de-DE" err="1"/>
              <a:t>quament</a:t>
            </a:r>
            <a:r>
              <a:rPr lang="de-DE"/>
              <a:t> </a:t>
            </a:r>
            <a:r>
              <a:rPr lang="de-DE" err="1"/>
              <a:t>ota</a:t>
            </a:r>
            <a:r>
              <a:rPr lang="de-DE"/>
              <a:t> </a:t>
            </a:r>
            <a:r>
              <a:rPr lang="de-DE" err="1"/>
              <a:t>vernatet</a:t>
            </a:r>
            <a:r>
              <a:rPr lang="de-DE"/>
              <a:t> </a:t>
            </a:r>
            <a:r>
              <a:rPr lang="de-DE" err="1"/>
              <a:t>ulluptatem</a:t>
            </a:r>
            <a:r>
              <a:rPr lang="de-DE"/>
              <a:t> </a:t>
            </a:r>
            <a:r>
              <a:rPr lang="de-DE" err="1"/>
              <a:t>nima</a:t>
            </a:r>
            <a:r>
              <a:rPr lang="de-DE"/>
              <a:t> </a:t>
            </a:r>
            <a:r>
              <a:rPr lang="de-DE" err="1"/>
              <a:t>eiciisquo</a:t>
            </a:r>
            <a:r>
              <a:rPr lang="de-DE"/>
              <a:t> </a:t>
            </a:r>
            <a:r>
              <a:rPr lang="de-DE" err="1"/>
              <a:t>tendi</a:t>
            </a:r>
            <a:r>
              <a:rPr lang="de-DE"/>
              <a:t> </a:t>
            </a:r>
            <a:r>
              <a:rPr lang="de-DE" err="1"/>
              <a:t>ut</a:t>
            </a:r>
            <a:r>
              <a:rPr lang="de-DE"/>
              <a:t> </a:t>
            </a:r>
            <a:r>
              <a:rPr lang="de-DE" err="1"/>
              <a:t>ut</a:t>
            </a:r>
            <a:r>
              <a:rPr lang="de-DE"/>
              <a:t> </a:t>
            </a:r>
            <a:r>
              <a:rPr lang="de-DE" err="1"/>
              <a:t>alis</a:t>
            </a:r>
            <a:r>
              <a:rPr lang="de-DE"/>
              <a:t> </a:t>
            </a:r>
            <a:r>
              <a:rPr lang="de-DE" err="1"/>
              <a:t>comnias</a:t>
            </a:r>
            <a:r>
              <a:rPr lang="de-DE"/>
              <a:t> </a:t>
            </a:r>
            <a:r>
              <a:rPr lang="de-DE" err="1"/>
              <a:t>restium</a:t>
            </a:r>
            <a:r>
              <a:rPr lang="de-DE"/>
              <a:t> am et at </a:t>
            </a:r>
            <a:r>
              <a:rPr lang="de-DE" err="1"/>
              <a:t>fugit</a:t>
            </a:r>
            <a:r>
              <a:rPr lang="de-DE"/>
              <a:t> </a:t>
            </a:r>
            <a:r>
              <a:rPr lang="de-DE" err="1"/>
              <a:t>fugitia</a:t>
            </a:r>
            <a:r>
              <a:rPr lang="de-DE"/>
              <a:t>.</a:t>
            </a:r>
          </a:p>
          <a:p>
            <a:r>
              <a:rPr lang="de-DE" err="1"/>
              <a:t>Ugitatum</a:t>
            </a:r>
            <a:r>
              <a:rPr lang="de-DE"/>
              <a:t> </a:t>
            </a:r>
            <a:r>
              <a:rPr lang="de-DE" err="1"/>
              <a:t>repudae</a:t>
            </a:r>
            <a:r>
              <a:rPr lang="de-DE"/>
              <a:t> </a:t>
            </a:r>
            <a:r>
              <a:rPr lang="de-DE" err="1"/>
              <a:t>dolor</a:t>
            </a:r>
            <a:r>
              <a:rPr lang="de-DE"/>
              <a:t> </a:t>
            </a:r>
            <a:r>
              <a:rPr lang="de-DE" err="1"/>
              <a:t>poritatur</a:t>
            </a:r>
            <a:r>
              <a:rPr lang="de-DE"/>
              <a:t>? </a:t>
            </a:r>
            <a:r>
              <a:rPr lang="de-DE" err="1"/>
              <a:t>Ea</a:t>
            </a:r>
            <a:r>
              <a:rPr lang="de-DE"/>
              <a:t> </a:t>
            </a:r>
            <a:r>
              <a:rPr lang="de-DE" err="1"/>
              <a:t>lorit</a:t>
            </a:r>
            <a:r>
              <a:rPr lang="de-DE"/>
              <a:t> </a:t>
            </a:r>
            <a:r>
              <a:rPr lang="de-DE" err="1"/>
              <a:t>reresciet</a:t>
            </a:r>
            <a:r>
              <a:rPr lang="de-DE"/>
              <a:t> </a:t>
            </a:r>
            <a:r>
              <a:rPr lang="de-DE" err="1"/>
              <a:t>harcien</a:t>
            </a:r>
            <a:r>
              <a:rPr lang="de-DE"/>
              <a:t> </a:t>
            </a:r>
            <a:r>
              <a:rPr lang="de-DE" err="1"/>
              <a:t>empore</a:t>
            </a:r>
            <a:r>
              <a:rPr lang="de-DE"/>
              <a:t> </a:t>
            </a:r>
            <a:r>
              <a:rPr lang="de-DE" err="1"/>
              <a:t>ea</a:t>
            </a:r>
            <a:r>
              <a:rPr lang="de-DE"/>
              <a:t> </a:t>
            </a:r>
            <a:r>
              <a:rPr lang="de-DE" err="1"/>
              <a:t>verem</a:t>
            </a:r>
            <a:r>
              <a:rPr lang="de-DE"/>
              <a:t> laut </a:t>
            </a:r>
            <a:r>
              <a:rPr lang="de-DE" err="1"/>
              <a:t>dus</a:t>
            </a:r>
            <a:r>
              <a:rPr lang="de-DE"/>
              <a:t> </a:t>
            </a:r>
            <a:r>
              <a:rPr lang="de-DE" err="1"/>
              <a:t>venet</a:t>
            </a:r>
            <a:r>
              <a:rPr lang="de-DE"/>
              <a:t>.</a:t>
            </a:r>
          </a:p>
        </p:txBody>
      </p:sp>
      <p:sp>
        <p:nvSpPr>
          <p:cNvPr id="15" name="Textplatzhalter 9">
            <a:extLst>
              <a:ext uri="{FF2B5EF4-FFF2-40B4-BE49-F238E27FC236}">
                <a16:creationId xmlns:a16="http://schemas.microsoft.com/office/drawing/2014/main" id="{DBCDF2FA-F21F-0E32-5ACF-99AD2DAF9CAA}"/>
              </a:ext>
            </a:extLst>
          </p:cNvPr>
          <p:cNvSpPr>
            <a:spLocks noGrp="1"/>
          </p:cNvSpPr>
          <p:nvPr>
            <p:ph type="body" sz="quarter" idx="15" hasCustomPrompt="1"/>
          </p:nvPr>
        </p:nvSpPr>
        <p:spPr>
          <a:xfrm>
            <a:off x="522288" y="1014343"/>
            <a:ext cx="11152187" cy="576000"/>
          </a:xfrm>
        </p:spPr>
        <p:txBody>
          <a:bodyPr/>
          <a:lstStyle>
            <a:lvl1pPr marL="0" indent="0">
              <a:lnSpc>
                <a:spcPct val="100000"/>
              </a:lnSpc>
              <a:spcAft>
                <a:spcPts val="0"/>
              </a:spcAft>
              <a:buFontTx/>
              <a:buNone/>
              <a:defRPr sz="1900" b="1" i="0">
                <a:latin typeface="TWK Everett" panose="020B0204000000000000" pitchFamily="34" charset="77"/>
              </a:defRPr>
            </a:lvl1pPr>
          </a:lstStyle>
          <a:p>
            <a:pPr lvl="0"/>
            <a:r>
              <a:rPr lang="de-DE"/>
              <a:t>Hier ist Platz für eine längere </a:t>
            </a:r>
            <a:r>
              <a:rPr lang="de-DE" err="1"/>
              <a:t>Subline</a:t>
            </a:r>
            <a:r>
              <a:rPr lang="de-DE"/>
              <a:t>,</a:t>
            </a:r>
            <a:br>
              <a:rPr lang="de-DE"/>
            </a:br>
            <a:r>
              <a:rPr lang="de-DE"/>
              <a:t>die über mehrere Zeilen laufen kann</a:t>
            </a:r>
          </a:p>
        </p:txBody>
      </p:sp>
      <p:sp>
        <p:nvSpPr>
          <p:cNvPr id="13" name="Textplatzhalter 12">
            <a:extLst>
              <a:ext uri="{FF2B5EF4-FFF2-40B4-BE49-F238E27FC236}">
                <a16:creationId xmlns:a16="http://schemas.microsoft.com/office/drawing/2014/main" id="{20E26E12-B6F1-C261-37C9-FA952F90C0F4}"/>
              </a:ext>
            </a:extLst>
          </p:cNvPr>
          <p:cNvSpPr>
            <a:spLocks noGrp="1"/>
          </p:cNvSpPr>
          <p:nvPr>
            <p:ph type="body" sz="quarter" idx="16" hasCustomPrompt="1"/>
          </p:nvPr>
        </p:nvSpPr>
        <p:spPr>
          <a:xfrm>
            <a:off x="522288" y="2226661"/>
            <a:ext cx="3135312" cy="278497"/>
          </a:xfrm>
        </p:spPr>
        <p:txBody>
          <a:bodyPr>
            <a:noAutofit/>
          </a:bodyPr>
          <a:lstStyle>
            <a:lvl1pPr marL="0" indent="0">
              <a:buFontTx/>
              <a:buNone/>
              <a:defRPr sz="1900" b="1" i="0">
                <a:solidFill>
                  <a:srgbClr val="FF0350"/>
                </a:solidFill>
                <a:latin typeface="TWK Everett" panose="020B0204000000000000" pitchFamily="34" charset="77"/>
              </a:defRPr>
            </a:lvl1pPr>
          </a:lstStyle>
          <a:p>
            <a:pPr lvl="0"/>
            <a:r>
              <a:rPr lang="de-DE"/>
              <a:t>Zwischentitel</a:t>
            </a:r>
          </a:p>
        </p:txBody>
      </p:sp>
      <p:sp>
        <p:nvSpPr>
          <p:cNvPr id="17" name="Textplatzhalter 12">
            <a:extLst>
              <a:ext uri="{FF2B5EF4-FFF2-40B4-BE49-F238E27FC236}">
                <a16:creationId xmlns:a16="http://schemas.microsoft.com/office/drawing/2014/main" id="{3C7D79E7-811B-8D6D-7BE4-E553414CDF6E}"/>
              </a:ext>
            </a:extLst>
          </p:cNvPr>
          <p:cNvSpPr>
            <a:spLocks noGrp="1"/>
          </p:cNvSpPr>
          <p:nvPr>
            <p:ph type="body" sz="quarter" idx="18" hasCustomPrompt="1"/>
          </p:nvPr>
        </p:nvSpPr>
        <p:spPr>
          <a:xfrm>
            <a:off x="8064000" y="2226661"/>
            <a:ext cx="3135312" cy="278497"/>
          </a:xfrm>
        </p:spPr>
        <p:txBody>
          <a:bodyPr>
            <a:noAutofit/>
          </a:bodyPr>
          <a:lstStyle>
            <a:lvl1pPr marL="0" indent="0">
              <a:buFontTx/>
              <a:buNone/>
              <a:defRPr sz="1900" b="1" i="0">
                <a:solidFill>
                  <a:srgbClr val="FF0350"/>
                </a:solidFill>
                <a:latin typeface="TWK Everett" panose="020B0204000000000000" pitchFamily="34" charset="77"/>
              </a:defRPr>
            </a:lvl1pPr>
          </a:lstStyle>
          <a:p>
            <a:pPr lvl="0"/>
            <a:r>
              <a:rPr lang="de-DE"/>
              <a:t>Zwischentitel</a:t>
            </a:r>
          </a:p>
        </p:txBody>
      </p:sp>
      <p:pic>
        <p:nvPicPr>
          <p:cNvPr id="18" name="Grafik 17">
            <a:extLst>
              <a:ext uri="{FF2B5EF4-FFF2-40B4-BE49-F238E27FC236}">
                <a16:creationId xmlns:a16="http://schemas.microsoft.com/office/drawing/2014/main" id="{48DF9CD5-36B7-8C47-6866-1C8B0733961E}"/>
              </a:ext>
            </a:extLst>
          </p:cNvPr>
          <p:cNvPicPr>
            <a:picLocks noChangeAspect="1"/>
          </p:cNvPicPr>
          <p:nvPr userDrawn="1"/>
        </p:nvPicPr>
        <p:blipFill>
          <a:blip r:embed="rId2"/>
          <a:srcRect/>
          <a:stretch/>
        </p:blipFill>
        <p:spPr>
          <a:xfrm>
            <a:off x="450630" y="6094814"/>
            <a:ext cx="1138283" cy="485035"/>
          </a:xfrm>
          <a:prstGeom prst="rect">
            <a:avLst/>
          </a:prstGeom>
        </p:spPr>
      </p:pic>
      <p:sp>
        <p:nvSpPr>
          <p:cNvPr id="8" name="Bildplatzhalter 7">
            <a:extLst>
              <a:ext uri="{FF2B5EF4-FFF2-40B4-BE49-F238E27FC236}">
                <a16:creationId xmlns:a16="http://schemas.microsoft.com/office/drawing/2014/main" id="{109281A9-4063-DE3E-F644-AD99E38B946F}"/>
              </a:ext>
            </a:extLst>
          </p:cNvPr>
          <p:cNvSpPr>
            <a:spLocks noGrp="1"/>
          </p:cNvSpPr>
          <p:nvPr>
            <p:ph type="pic" sz="quarter" idx="19"/>
          </p:nvPr>
        </p:nvSpPr>
        <p:spPr>
          <a:xfrm>
            <a:off x="4292812" y="2226661"/>
            <a:ext cx="3135975" cy="3616870"/>
          </a:xfrm>
        </p:spPr>
        <p:txBody>
          <a:bodyPr/>
          <a:lstStyle/>
          <a:p>
            <a:endParaRPr lang="de-DE"/>
          </a:p>
        </p:txBody>
      </p:sp>
    </p:spTree>
    <p:extLst>
      <p:ext uri="{BB962C8B-B14F-4D97-AF65-F5344CB8AC3E}">
        <p14:creationId xmlns:p14="http://schemas.microsoft.com/office/powerpoint/2010/main" val="257399797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HA dreispaltig Icons">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6026DC-7EE9-4830-55AA-9C50CC34E262}"/>
              </a:ext>
            </a:extLst>
          </p:cNvPr>
          <p:cNvSpPr>
            <a:spLocks noGrp="1"/>
          </p:cNvSpPr>
          <p:nvPr>
            <p:ph type="title" hasCustomPrompt="1"/>
          </p:nvPr>
        </p:nvSpPr>
        <p:spPr>
          <a:xfrm>
            <a:off x="522000" y="486000"/>
            <a:ext cx="11173880" cy="470930"/>
          </a:xfrm>
        </p:spPr>
        <p:txBody>
          <a:bodyPr/>
          <a:lstStyle/>
          <a:p>
            <a:r>
              <a:rPr lang="de-DE"/>
              <a:t>HIER STEHT DIE HEADLINE DER PRÄSENTATION</a:t>
            </a:r>
          </a:p>
        </p:txBody>
      </p:sp>
      <p:sp>
        <p:nvSpPr>
          <p:cNvPr id="3" name="Inhaltsplatzhalter 2">
            <a:extLst>
              <a:ext uri="{FF2B5EF4-FFF2-40B4-BE49-F238E27FC236}">
                <a16:creationId xmlns:a16="http://schemas.microsoft.com/office/drawing/2014/main" id="{F23AE805-6D65-4114-8FCA-F5CF39BE3EDC}"/>
              </a:ext>
            </a:extLst>
          </p:cNvPr>
          <p:cNvSpPr>
            <a:spLocks noGrp="1"/>
          </p:cNvSpPr>
          <p:nvPr>
            <p:ph idx="1" hasCustomPrompt="1"/>
          </p:nvPr>
        </p:nvSpPr>
        <p:spPr>
          <a:xfrm>
            <a:off x="1466390" y="4131888"/>
            <a:ext cx="2880000" cy="1777266"/>
          </a:xfrm>
        </p:spPr>
        <p:txBody>
          <a:bodyPr>
            <a:noAutofit/>
          </a:bodyPr>
          <a:lstStyle>
            <a:lvl1pPr marL="0" indent="0" algn="ctr">
              <a:lnSpc>
                <a:spcPct val="100000"/>
              </a:lnSpc>
              <a:buFontTx/>
              <a:buNone/>
              <a:defRPr sz="1900" b="1" i="0">
                <a:latin typeface="TWK Everett" panose="020B0204000000000000" pitchFamily="34" charset="77"/>
              </a:defRPr>
            </a:lvl1pPr>
          </a:lstStyle>
          <a:p>
            <a:pPr lvl="0"/>
            <a:r>
              <a:rPr lang="de-DE"/>
              <a:t>EIN WICHTIGER ERSTER PUNKT</a:t>
            </a:r>
          </a:p>
        </p:txBody>
      </p:sp>
      <p:sp>
        <p:nvSpPr>
          <p:cNvPr id="4" name="Datumsplatzhalter 3">
            <a:extLst>
              <a:ext uri="{FF2B5EF4-FFF2-40B4-BE49-F238E27FC236}">
                <a16:creationId xmlns:a16="http://schemas.microsoft.com/office/drawing/2014/main" id="{D97D1E8A-768D-86F5-4A13-21DB4C8BBD7B}"/>
              </a:ext>
            </a:extLst>
          </p:cNvPr>
          <p:cNvSpPr>
            <a:spLocks noGrp="1"/>
          </p:cNvSpPr>
          <p:nvPr>
            <p:ph type="dt" sz="half" idx="10"/>
          </p:nvPr>
        </p:nvSpPr>
        <p:spPr/>
        <p:txBody>
          <a:bodyPr/>
          <a:lstStyle/>
          <a:p>
            <a:fld id="{271D179A-B070-2345-9012-F724A12ED0B8}" type="datetime1">
              <a:rPr lang="de-DE" smtClean="0"/>
              <a:t>18.01.2026</a:t>
            </a:fld>
            <a:endParaRPr lang="de-DE"/>
          </a:p>
        </p:txBody>
      </p:sp>
      <p:sp>
        <p:nvSpPr>
          <p:cNvPr id="5" name="Fußzeilenplatzhalter 4">
            <a:extLst>
              <a:ext uri="{FF2B5EF4-FFF2-40B4-BE49-F238E27FC236}">
                <a16:creationId xmlns:a16="http://schemas.microsoft.com/office/drawing/2014/main" id="{956FE092-80A5-A30D-64DE-595403F8C767}"/>
              </a:ext>
            </a:extLst>
          </p:cNvPr>
          <p:cNvSpPr>
            <a:spLocks noGrp="1"/>
          </p:cNvSpPr>
          <p:nvPr>
            <p:ph type="ftr" sz="quarter" idx="11"/>
          </p:nvPr>
        </p:nvSpPr>
        <p:spPr/>
        <p:txBody>
          <a:bodyPr/>
          <a:lstStyle/>
          <a:p>
            <a:r>
              <a:rPr lang="de-DE"/>
              <a:t>Präsentationsthema – Prof. Dr. Max Mustermann – © Copyright bei Bedarf</a:t>
            </a:r>
          </a:p>
        </p:txBody>
      </p:sp>
      <p:sp>
        <p:nvSpPr>
          <p:cNvPr id="6" name="Foliennummernplatzhalter 5">
            <a:extLst>
              <a:ext uri="{FF2B5EF4-FFF2-40B4-BE49-F238E27FC236}">
                <a16:creationId xmlns:a16="http://schemas.microsoft.com/office/drawing/2014/main" id="{A072D9C6-69B2-F4A8-3A96-BF69A8DFA72E}"/>
              </a:ext>
            </a:extLst>
          </p:cNvPr>
          <p:cNvSpPr>
            <a:spLocks noGrp="1"/>
          </p:cNvSpPr>
          <p:nvPr>
            <p:ph type="sldNum" sz="quarter" idx="12"/>
          </p:nvPr>
        </p:nvSpPr>
        <p:spPr/>
        <p:txBody>
          <a:bodyPr/>
          <a:lstStyle/>
          <a:p>
            <a:fld id="{D62B26B7-277D-9A4C-B688-B29A8E2DA4AB}" type="slidenum">
              <a:rPr lang="de-DE" smtClean="0"/>
              <a:t>‹Nr.›</a:t>
            </a:fld>
            <a:endParaRPr lang="de-DE"/>
          </a:p>
        </p:txBody>
      </p:sp>
      <p:sp>
        <p:nvSpPr>
          <p:cNvPr id="9" name="Inhaltsplatzhalter 2">
            <a:extLst>
              <a:ext uri="{FF2B5EF4-FFF2-40B4-BE49-F238E27FC236}">
                <a16:creationId xmlns:a16="http://schemas.microsoft.com/office/drawing/2014/main" id="{10ED443C-73AA-DC80-E929-0D7392A68513}"/>
              </a:ext>
            </a:extLst>
          </p:cNvPr>
          <p:cNvSpPr>
            <a:spLocks noGrp="1"/>
          </p:cNvSpPr>
          <p:nvPr>
            <p:ph idx="13" hasCustomPrompt="1"/>
          </p:nvPr>
        </p:nvSpPr>
        <p:spPr>
          <a:xfrm>
            <a:off x="4668940" y="4131888"/>
            <a:ext cx="2880000" cy="1777266"/>
          </a:xfrm>
        </p:spPr>
        <p:txBody>
          <a:bodyPr>
            <a:noAutofit/>
          </a:bodyPr>
          <a:lstStyle>
            <a:lvl1pPr marL="0" indent="0" algn="ctr">
              <a:lnSpc>
                <a:spcPct val="100000"/>
              </a:lnSpc>
              <a:buFontTx/>
              <a:buNone/>
              <a:defRPr sz="1900" b="1" i="0">
                <a:latin typeface="TWK Everett" panose="020B0204000000000000" pitchFamily="34" charset="77"/>
              </a:defRPr>
            </a:lvl1pPr>
          </a:lstStyle>
          <a:p>
            <a:pPr lvl="0"/>
            <a:r>
              <a:rPr lang="de-DE"/>
              <a:t>EIN WICHTIGER ZWEITER PUNKT</a:t>
            </a:r>
          </a:p>
        </p:txBody>
      </p:sp>
      <p:sp>
        <p:nvSpPr>
          <p:cNvPr id="10" name="Inhaltsplatzhalter 2">
            <a:extLst>
              <a:ext uri="{FF2B5EF4-FFF2-40B4-BE49-F238E27FC236}">
                <a16:creationId xmlns:a16="http://schemas.microsoft.com/office/drawing/2014/main" id="{A8B825D5-B642-3B8D-E28B-91EDAEC436D4}"/>
              </a:ext>
            </a:extLst>
          </p:cNvPr>
          <p:cNvSpPr>
            <a:spLocks noGrp="1"/>
          </p:cNvSpPr>
          <p:nvPr>
            <p:ph idx="14" hasCustomPrompt="1"/>
          </p:nvPr>
        </p:nvSpPr>
        <p:spPr>
          <a:xfrm>
            <a:off x="7856365" y="4131888"/>
            <a:ext cx="2880000" cy="1777266"/>
          </a:xfrm>
        </p:spPr>
        <p:txBody>
          <a:bodyPr>
            <a:noAutofit/>
          </a:bodyPr>
          <a:lstStyle>
            <a:lvl1pPr marL="0" indent="0" algn="ctr">
              <a:lnSpc>
                <a:spcPct val="100000"/>
              </a:lnSpc>
              <a:buFontTx/>
              <a:buNone/>
              <a:defRPr sz="1900" b="1" i="0">
                <a:latin typeface="TWK Everett" panose="020B0204000000000000" pitchFamily="34" charset="77"/>
              </a:defRPr>
            </a:lvl1pPr>
          </a:lstStyle>
          <a:p>
            <a:pPr lvl="0"/>
            <a:r>
              <a:rPr lang="de-DE"/>
              <a:t>EIN WICHTIGER DRITTER PUNKT</a:t>
            </a:r>
          </a:p>
        </p:txBody>
      </p:sp>
      <p:sp>
        <p:nvSpPr>
          <p:cNvPr id="15" name="Textplatzhalter 9">
            <a:extLst>
              <a:ext uri="{FF2B5EF4-FFF2-40B4-BE49-F238E27FC236}">
                <a16:creationId xmlns:a16="http://schemas.microsoft.com/office/drawing/2014/main" id="{DBCDF2FA-F21F-0E32-5ACF-99AD2DAF9CAA}"/>
              </a:ext>
            </a:extLst>
          </p:cNvPr>
          <p:cNvSpPr>
            <a:spLocks noGrp="1"/>
          </p:cNvSpPr>
          <p:nvPr>
            <p:ph type="body" sz="quarter" idx="15" hasCustomPrompt="1"/>
          </p:nvPr>
        </p:nvSpPr>
        <p:spPr>
          <a:xfrm>
            <a:off x="522288" y="1014343"/>
            <a:ext cx="11152187" cy="576000"/>
          </a:xfrm>
        </p:spPr>
        <p:txBody>
          <a:bodyPr/>
          <a:lstStyle>
            <a:lvl1pPr marL="0" indent="0">
              <a:lnSpc>
                <a:spcPct val="100000"/>
              </a:lnSpc>
              <a:spcAft>
                <a:spcPts val="0"/>
              </a:spcAft>
              <a:buFontTx/>
              <a:buNone/>
              <a:defRPr sz="1900" b="1" i="0">
                <a:latin typeface="TWK Everett" panose="020B0204000000000000" pitchFamily="34" charset="77"/>
              </a:defRPr>
            </a:lvl1pPr>
          </a:lstStyle>
          <a:p>
            <a:pPr lvl="0"/>
            <a:r>
              <a:rPr lang="de-DE"/>
              <a:t>Hier ist Platz für eine längere </a:t>
            </a:r>
            <a:r>
              <a:rPr lang="de-DE" err="1"/>
              <a:t>Subline</a:t>
            </a:r>
            <a:r>
              <a:rPr lang="de-DE"/>
              <a:t>,</a:t>
            </a:r>
            <a:br>
              <a:rPr lang="de-DE"/>
            </a:br>
            <a:r>
              <a:rPr lang="de-DE"/>
              <a:t>die über mehrere Zeilen laufen kann</a:t>
            </a:r>
          </a:p>
        </p:txBody>
      </p:sp>
      <p:pic>
        <p:nvPicPr>
          <p:cNvPr id="21" name="Grafik 20">
            <a:extLst>
              <a:ext uri="{FF2B5EF4-FFF2-40B4-BE49-F238E27FC236}">
                <a16:creationId xmlns:a16="http://schemas.microsoft.com/office/drawing/2014/main" id="{3B7F7E08-AB44-F126-2175-A9471B00CCB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466390" y="2352729"/>
            <a:ext cx="2880000" cy="1423059"/>
          </a:xfrm>
          <a:prstGeom prst="rect">
            <a:avLst/>
          </a:prstGeom>
        </p:spPr>
      </p:pic>
      <p:pic>
        <p:nvPicPr>
          <p:cNvPr id="23" name="Grafik 22">
            <a:extLst>
              <a:ext uri="{FF2B5EF4-FFF2-40B4-BE49-F238E27FC236}">
                <a16:creationId xmlns:a16="http://schemas.microsoft.com/office/drawing/2014/main" id="{133D111E-101A-64A7-EAA2-13E1B0BAAB27}"/>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4668940" y="2352729"/>
            <a:ext cx="2880000" cy="1423059"/>
          </a:xfrm>
          <a:prstGeom prst="rect">
            <a:avLst/>
          </a:prstGeom>
        </p:spPr>
      </p:pic>
      <p:pic>
        <p:nvPicPr>
          <p:cNvPr id="25" name="Grafik 24">
            <a:extLst>
              <a:ext uri="{FF2B5EF4-FFF2-40B4-BE49-F238E27FC236}">
                <a16:creationId xmlns:a16="http://schemas.microsoft.com/office/drawing/2014/main" id="{E9E226D8-E391-51CB-D65E-45EF1E5FED7F}"/>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7845610" y="2352729"/>
            <a:ext cx="2880000" cy="1423059"/>
          </a:xfrm>
          <a:prstGeom prst="rect">
            <a:avLst/>
          </a:prstGeom>
        </p:spPr>
      </p:pic>
      <p:pic>
        <p:nvPicPr>
          <p:cNvPr id="26" name="Grafik 25">
            <a:extLst>
              <a:ext uri="{FF2B5EF4-FFF2-40B4-BE49-F238E27FC236}">
                <a16:creationId xmlns:a16="http://schemas.microsoft.com/office/drawing/2014/main" id="{49F33F5B-CC8E-17B7-26AB-3C5DFAAC7175}"/>
              </a:ext>
            </a:extLst>
          </p:cNvPr>
          <p:cNvPicPr>
            <a:picLocks noChangeAspect="1"/>
          </p:cNvPicPr>
          <p:nvPr userDrawn="1"/>
        </p:nvPicPr>
        <p:blipFill>
          <a:blip r:embed="rId8"/>
          <a:srcRect/>
          <a:stretch/>
        </p:blipFill>
        <p:spPr>
          <a:xfrm>
            <a:off x="450630" y="6094814"/>
            <a:ext cx="1138283" cy="485035"/>
          </a:xfrm>
          <a:prstGeom prst="rect">
            <a:avLst/>
          </a:prstGeom>
        </p:spPr>
      </p:pic>
    </p:spTree>
    <p:extLst>
      <p:ext uri="{BB962C8B-B14F-4D97-AF65-F5344CB8AC3E}">
        <p14:creationId xmlns:p14="http://schemas.microsoft.com/office/powerpoint/2010/main" val="105694445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HA dreispaltig Icon Platzhalt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6026DC-7EE9-4830-55AA-9C50CC34E262}"/>
              </a:ext>
            </a:extLst>
          </p:cNvPr>
          <p:cNvSpPr>
            <a:spLocks noGrp="1"/>
          </p:cNvSpPr>
          <p:nvPr>
            <p:ph type="title" hasCustomPrompt="1"/>
          </p:nvPr>
        </p:nvSpPr>
        <p:spPr>
          <a:xfrm>
            <a:off x="522000" y="486000"/>
            <a:ext cx="11173880" cy="470930"/>
          </a:xfrm>
        </p:spPr>
        <p:txBody>
          <a:bodyPr/>
          <a:lstStyle/>
          <a:p>
            <a:r>
              <a:rPr lang="de-DE"/>
              <a:t>HIER STEHT DIE HEADLINE DER PRÄSENTATION</a:t>
            </a:r>
          </a:p>
        </p:txBody>
      </p:sp>
      <p:sp>
        <p:nvSpPr>
          <p:cNvPr id="3" name="Inhaltsplatzhalter 2">
            <a:extLst>
              <a:ext uri="{FF2B5EF4-FFF2-40B4-BE49-F238E27FC236}">
                <a16:creationId xmlns:a16="http://schemas.microsoft.com/office/drawing/2014/main" id="{F23AE805-6D65-4114-8FCA-F5CF39BE3EDC}"/>
              </a:ext>
            </a:extLst>
          </p:cNvPr>
          <p:cNvSpPr>
            <a:spLocks noGrp="1"/>
          </p:cNvSpPr>
          <p:nvPr>
            <p:ph idx="1" hasCustomPrompt="1"/>
          </p:nvPr>
        </p:nvSpPr>
        <p:spPr>
          <a:xfrm>
            <a:off x="1466390" y="4131888"/>
            <a:ext cx="2880000" cy="1777266"/>
          </a:xfrm>
        </p:spPr>
        <p:txBody>
          <a:bodyPr>
            <a:noAutofit/>
          </a:bodyPr>
          <a:lstStyle>
            <a:lvl1pPr marL="0" indent="0" algn="ctr">
              <a:lnSpc>
                <a:spcPct val="100000"/>
              </a:lnSpc>
              <a:buFontTx/>
              <a:buNone/>
              <a:defRPr sz="1900" b="1" i="0">
                <a:latin typeface="TWK Everett" panose="020B0204000000000000" pitchFamily="34" charset="77"/>
              </a:defRPr>
            </a:lvl1pPr>
          </a:lstStyle>
          <a:p>
            <a:pPr lvl="0"/>
            <a:r>
              <a:rPr lang="de-DE"/>
              <a:t>EIN WICHTIGER ERSTER PUNKT</a:t>
            </a:r>
          </a:p>
        </p:txBody>
      </p:sp>
      <p:sp>
        <p:nvSpPr>
          <p:cNvPr id="4" name="Datumsplatzhalter 3">
            <a:extLst>
              <a:ext uri="{FF2B5EF4-FFF2-40B4-BE49-F238E27FC236}">
                <a16:creationId xmlns:a16="http://schemas.microsoft.com/office/drawing/2014/main" id="{D97D1E8A-768D-86F5-4A13-21DB4C8BBD7B}"/>
              </a:ext>
            </a:extLst>
          </p:cNvPr>
          <p:cNvSpPr>
            <a:spLocks noGrp="1"/>
          </p:cNvSpPr>
          <p:nvPr>
            <p:ph type="dt" sz="half" idx="10"/>
          </p:nvPr>
        </p:nvSpPr>
        <p:spPr/>
        <p:txBody>
          <a:bodyPr/>
          <a:lstStyle/>
          <a:p>
            <a:fld id="{5C5C7E17-6AA2-FC4E-8BB1-21C1AE2B5D98}" type="datetime1">
              <a:rPr lang="de-DE" smtClean="0"/>
              <a:t>18.01.2026</a:t>
            </a:fld>
            <a:endParaRPr lang="de-DE"/>
          </a:p>
        </p:txBody>
      </p:sp>
      <p:sp>
        <p:nvSpPr>
          <p:cNvPr id="5" name="Fußzeilenplatzhalter 4">
            <a:extLst>
              <a:ext uri="{FF2B5EF4-FFF2-40B4-BE49-F238E27FC236}">
                <a16:creationId xmlns:a16="http://schemas.microsoft.com/office/drawing/2014/main" id="{956FE092-80A5-A30D-64DE-595403F8C767}"/>
              </a:ext>
            </a:extLst>
          </p:cNvPr>
          <p:cNvSpPr>
            <a:spLocks noGrp="1"/>
          </p:cNvSpPr>
          <p:nvPr>
            <p:ph type="ftr" sz="quarter" idx="11"/>
          </p:nvPr>
        </p:nvSpPr>
        <p:spPr/>
        <p:txBody>
          <a:bodyPr/>
          <a:lstStyle/>
          <a:p>
            <a:r>
              <a:rPr lang="de-DE"/>
              <a:t>Präsentationsthema – Prof. Dr. Max Mustermann – © Copyright bei Bedarf</a:t>
            </a:r>
          </a:p>
        </p:txBody>
      </p:sp>
      <p:sp>
        <p:nvSpPr>
          <p:cNvPr id="6" name="Foliennummernplatzhalter 5">
            <a:extLst>
              <a:ext uri="{FF2B5EF4-FFF2-40B4-BE49-F238E27FC236}">
                <a16:creationId xmlns:a16="http://schemas.microsoft.com/office/drawing/2014/main" id="{A072D9C6-69B2-F4A8-3A96-BF69A8DFA72E}"/>
              </a:ext>
            </a:extLst>
          </p:cNvPr>
          <p:cNvSpPr>
            <a:spLocks noGrp="1"/>
          </p:cNvSpPr>
          <p:nvPr>
            <p:ph type="sldNum" sz="quarter" idx="12"/>
          </p:nvPr>
        </p:nvSpPr>
        <p:spPr/>
        <p:txBody>
          <a:bodyPr/>
          <a:lstStyle/>
          <a:p>
            <a:fld id="{D62B26B7-277D-9A4C-B688-B29A8E2DA4AB}" type="slidenum">
              <a:rPr lang="de-DE" smtClean="0"/>
              <a:t>‹Nr.›</a:t>
            </a:fld>
            <a:endParaRPr lang="de-DE"/>
          </a:p>
        </p:txBody>
      </p:sp>
      <p:sp>
        <p:nvSpPr>
          <p:cNvPr id="9" name="Inhaltsplatzhalter 2">
            <a:extLst>
              <a:ext uri="{FF2B5EF4-FFF2-40B4-BE49-F238E27FC236}">
                <a16:creationId xmlns:a16="http://schemas.microsoft.com/office/drawing/2014/main" id="{10ED443C-73AA-DC80-E929-0D7392A68513}"/>
              </a:ext>
            </a:extLst>
          </p:cNvPr>
          <p:cNvSpPr>
            <a:spLocks noGrp="1"/>
          </p:cNvSpPr>
          <p:nvPr>
            <p:ph idx="13" hasCustomPrompt="1"/>
          </p:nvPr>
        </p:nvSpPr>
        <p:spPr>
          <a:xfrm>
            <a:off x="4668940" y="4131888"/>
            <a:ext cx="2880000" cy="1777266"/>
          </a:xfrm>
        </p:spPr>
        <p:txBody>
          <a:bodyPr>
            <a:noAutofit/>
          </a:bodyPr>
          <a:lstStyle>
            <a:lvl1pPr marL="0" indent="0" algn="ctr">
              <a:lnSpc>
                <a:spcPct val="100000"/>
              </a:lnSpc>
              <a:buFontTx/>
              <a:buNone/>
              <a:defRPr sz="1900" b="1" i="0">
                <a:latin typeface="TWK Everett" panose="020B0204000000000000" pitchFamily="34" charset="77"/>
              </a:defRPr>
            </a:lvl1pPr>
          </a:lstStyle>
          <a:p>
            <a:pPr lvl="0"/>
            <a:r>
              <a:rPr lang="de-DE"/>
              <a:t>EIN WICHTIGER ZWEITER PUNKT</a:t>
            </a:r>
          </a:p>
        </p:txBody>
      </p:sp>
      <p:sp>
        <p:nvSpPr>
          <p:cNvPr id="10" name="Inhaltsplatzhalter 2">
            <a:extLst>
              <a:ext uri="{FF2B5EF4-FFF2-40B4-BE49-F238E27FC236}">
                <a16:creationId xmlns:a16="http://schemas.microsoft.com/office/drawing/2014/main" id="{A8B825D5-B642-3B8D-E28B-91EDAEC436D4}"/>
              </a:ext>
            </a:extLst>
          </p:cNvPr>
          <p:cNvSpPr>
            <a:spLocks noGrp="1"/>
          </p:cNvSpPr>
          <p:nvPr>
            <p:ph idx="14" hasCustomPrompt="1"/>
          </p:nvPr>
        </p:nvSpPr>
        <p:spPr>
          <a:xfrm>
            <a:off x="7856365" y="4131888"/>
            <a:ext cx="2880000" cy="1777266"/>
          </a:xfrm>
        </p:spPr>
        <p:txBody>
          <a:bodyPr>
            <a:noAutofit/>
          </a:bodyPr>
          <a:lstStyle>
            <a:lvl1pPr marL="0" indent="0" algn="ctr">
              <a:lnSpc>
                <a:spcPct val="100000"/>
              </a:lnSpc>
              <a:buFontTx/>
              <a:buNone/>
              <a:defRPr sz="1900" b="1" i="0">
                <a:latin typeface="TWK Everett" panose="020B0204000000000000" pitchFamily="34" charset="77"/>
              </a:defRPr>
            </a:lvl1pPr>
          </a:lstStyle>
          <a:p>
            <a:pPr lvl="0"/>
            <a:r>
              <a:rPr lang="de-DE"/>
              <a:t>EIN WICHTIGER DRITTER PUNKT</a:t>
            </a:r>
          </a:p>
        </p:txBody>
      </p:sp>
      <p:sp>
        <p:nvSpPr>
          <p:cNvPr id="15" name="Textplatzhalter 9">
            <a:extLst>
              <a:ext uri="{FF2B5EF4-FFF2-40B4-BE49-F238E27FC236}">
                <a16:creationId xmlns:a16="http://schemas.microsoft.com/office/drawing/2014/main" id="{DBCDF2FA-F21F-0E32-5ACF-99AD2DAF9CAA}"/>
              </a:ext>
            </a:extLst>
          </p:cNvPr>
          <p:cNvSpPr>
            <a:spLocks noGrp="1"/>
          </p:cNvSpPr>
          <p:nvPr>
            <p:ph type="body" sz="quarter" idx="15" hasCustomPrompt="1"/>
          </p:nvPr>
        </p:nvSpPr>
        <p:spPr>
          <a:xfrm>
            <a:off x="522288" y="1014343"/>
            <a:ext cx="11152187" cy="576000"/>
          </a:xfrm>
        </p:spPr>
        <p:txBody>
          <a:bodyPr/>
          <a:lstStyle>
            <a:lvl1pPr marL="0" indent="0">
              <a:lnSpc>
                <a:spcPct val="100000"/>
              </a:lnSpc>
              <a:spcAft>
                <a:spcPts val="0"/>
              </a:spcAft>
              <a:buFontTx/>
              <a:buNone/>
              <a:defRPr sz="1900" b="1" i="0">
                <a:latin typeface="TWK Everett" panose="020B0204000000000000" pitchFamily="34" charset="77"/>
              </a:defRPr>
            </a:lvl1pPr>
          </a:lstStyle>
          <a:p>
            <a:pPr lvl="0"/>
            <a:r>
              <a:rPr lang="de-DE"/>
              <a:t>Hier ist Platz für eine längere </a:t>
            </a:r>
            <a:r>
              <a:rPr lang="de-DE" err="1"/>
              <a:t>Subline</a:t>
            </a:r>
            <a:r>
              <a:rPr lang="de-DE"/>
              <a:t>,</a:t>
            </a:r>
            <a:br>
              <a:rPr lang="de-DE"/>
            </a:br>
            <a:r>
              <a:rPr lang="de-DE"/>
              <a:t>die über mehrere Zeilen laufen kann</a:t>
            </a:r>
          </a:p>
        </p:txBody>
      </p:sp>
      <p:sp>
        <p:nvSpPr>
          <p:cNvPr id="8" name="Bildplatzhalter 7">
            <a:extLst>
              <a:ext uri="{FF2B5EF4-FFF2-40B4-BE49-F238E27FC236}">
                <a16:creationId xmlns:a16="http://schemas.microsoft.com/office/drawing/2014/main" id="{E69AEB3F-F6E1-209D-359A-338A096BC0EB}"/>
              </a:ext>
            </a:extLst>
          </p:cNvPr>
          <p:cNvSpPr>
            <a:spLocks noGrp="1"/>
          </p:cNvSpPr>
          <p:nvPr>
            <p:ph type="pic" sz="quarter" idx="16"/>
          </p:nvPr>
        </p:nvSpPr>
        <p:spPr>
          <a:xfrm>
            <a:off x="1466390" y="2335788"/>
            <a:ext cx="2880000" cy="1440000"/>
          </a:xfrm>
        </p:spPr>
        <p:txBody>
          <a:bodyPr/>
          <a:lstStyle/>
          <a:p>
            <a:endParaRPr lang="de-DE"/>
          </a:p>
        </p:txBody>
      </p:sp>
      <p:sp>
        <p:nvSpPr>
          <p:cNvPr id="11" name="Bildplatzhalter 7">
            <a:extLst>
              <a:ext uri="{FF2B5EF4-FFF2-40B4-BE49-F238E27FC236}">
                <a16:creationId xmlns:a16="http://schemas.microsoft.com/office/drawing/2014/main" id="{D108ECCC-16F7-1C33-AE29-3743C642D082}"/>
              </a:ext>
            </a:extLst>
          </p:cNvPr>
          <p:cNvSpPr>
            <a:spLocks noGrp="1"/>
          </p:cNvSpPr>
          <p:nvPr>
            <p:ph type="pic" sz="quarter" idx="17"/>
          </p:nvPr>
        </p:nvSpPr>
        <p:spPr>
          <a:xfrm>
            <a:off x="4668940" y="2335788"/>
            <a:ext cx="2880000" cy="1440000"/>
          </a:xfrm>
        </p:spPr>
        <p:txBody>
          <a:bodyPr/>
          <a:lstStyle/>
          <a:p>
            <a:endParaRPr lang="de-DE"/>
          </a:p>
        </p:txBody>
      </p:sp>
      <p:sp>
        <p:nvSpPr>
          <p:cNvPr id="12" name="Bildplatzhalter 7">
            <a:extLst>
              <a:ext uri="{FF2B5EF4-FFF2-40B4-BE49-F238E27FC236}">
                <a16:creationId xmlns:a16="http://schemas.microsoft.com/office/drawing/2014/main" id="{4C3AF037-7118-9DE7-A132-0CFB7F04DE67}"/>
              </a:ext>
            </a:extLst>
          </p:cNvPr>
          <p:cNvSpPr>
            <a:spLocks noGrp="1"/>
          </p:cNvSpPr>
          <p:nvPr>
            <p:ph type="pic" sz="quarter" idx="18"/>
          </p:nvPr>
        </p:nvSpPr>
        <p:spPr>
          <a:xfrm>
            <a:off x="7845610" y="2336400"/>
            <a:ext cx="2880000" cy="1440000"/>
          </a:xfrm>
        </p:spPr>
        <p:txBody>
          <a:bodyPr/>
          <a:lstStyle/>
          <a:p>
            <a:endParaRPr lang="de-DE"/>
          </a:p>
        </p:txBody>
      </p:sp>
      <p:pic>
        <p:nvPicPr>
          <p:cNvPr id="13" name="Grafik 12">
            <a:extLst>
              <a:ext uri="{FF2B5EF4-FFF2-40B4-BE49-F238E27FC236}">
                <a16:creationId xmlns:a16="http://schemas.microsoft.com/office/drawing/2014/main" id="{5B1295BF-85E3-B515-9FEA-C8DFE30F7CB5}"/>
              </a:ext>
            </a:extLst>
          </p:cNvPr>
          <p:cNvPicPr>
            <a:picLocks noChangeAspect="1"/>
          </p:cNvPicPr>
          <p:nvPr userDrawn="1"/>
        </p:nvPicPr>
        <p:blipFill>
          <a:blip r:embed="rId2"/>
          <a:srcRect/>
          <a:stretch/>
        </p:blipFill>
        <p:spPr>
          <a:xfrm>
            <a:off x="450630" y="6094814"/>
            <a:ext cx="1138283" cy="485035"/>
          </a:xfrm>
          <a:prstGeom prst="rect">
            <a:avLst/>
          </a:prstGeom>
        </p:spPr>
      </p:pic>
    </p:spTree>
    <p:extLst>
      <p:ext uri="{BB962C8B-B14F-4D97-AF65-F5344CB8AC3E}">
        <p14:creationId xmlns:p14="http://schemas.microsoft.com/office/powerpoint/2010/main" val="255256027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HA dreispaltig Zahlen">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6026DC-7EE9-4830-55AA-9C50CC34E262}"/>
              </a:ext>
            </a:extLst>
          </p:cNvPr>
          <p:cNvSpPr>
            <a:spLocks noGrp="1"/>
          </p:cNvSpPr>
          <p:nvPr>
            <p:ph type="title" hasCustomPrompt="1"/>
          </p:nvPr>
        </p:nvSpPr>
        <p:spPr>
          <a:xfrm>
            <a:off x="522000" y="486000"/>
            <a:ext cx="11173880" cy="470930"/>
          </a:xfrm>
        </p:spPr>
        <p:txBody>
          <a:bodyPr/>
          <a:lstStyle/>
          <a:p>
            <a:r>
              <a:rPr lang="de-DE"/>
              <a:t>HIER STEHT DIE HEADLINE DER PRÄSENTATION</a:t>
            </a:r>
          </a:p>
        </p:txBody>
      </p:sp>
      <p:sp>
        <p:nvSpPr>
          <p:cNvPr id="3" name="Inhaltsplatzhalter 2">
            <a:extLst>
              <a:ext uri="{FF2B5EF4-FFF2-40B4-BE49-F238E27FC236}">
                <a16:creationId xmlns:a16="http://schemas.microsoft.com/office/drawing/2014/main" id="{F23AE805-6D65-4114-8FCA-F5CF39BE3EDC}"/>
              </a:ext>
            </a:extLst>
          </p:cNvPr>
          <p:cNvSpPr>
            <a:spLocks noGrp="1"/>
          </p:cNvSpPr>
          <p:nvPr>
            <p:ph idx="1" hasCustomPrompt="1"/>
          </p:nvPr>
        </p:nvSpPr>
        <p:spPr>
          <a:xfrm>
            <a:off x="1466390" y="4131888"/>
            <a:ext cx="2880000" cy="321778"/>
          </a:xfrm>
        </p:spPr>
        <p:txBody>
          <a:bodyPr>
            <a:noAutofit/>
          </a:bodyPr>
          <a:lstStyle>
            <a:lvl1pPr marL="0" indent="0" algn="ctr">
              <a:lnSpc>
                <a:spcPct val="100000"/>
              </a:lnSpc>
              <a:buFontTx/>
              <a:buNone/>
              <a:defRPr sz="1900" b="1" i="0">
                <a:latin typeface="TWK Everett" panose="020B0204000000000000" pitchFamily="34" charset="77"/>
              </a:defRPr>
            </a:lvl1pPr>
          </a:lstStyle>
          <a:p>
            <a:pPr lvl="0"/>
            <a:r>
              <a:rPr lang="de-DE"/>
              <a:t>PROFESSOR*INNEN</a:t>
            </a:r>
          </a:p>
        </p:txBody>
      </p:sp>
      <p:sp>
        <p:nvSpPr>
          <p:cNvPr id="4" name="Datumsplatzhalter 3">
            <a:extLst>
              <a:ext uri="{FF2B5EF4-FFF2-40B4-BE49-F238E27FC236}">
                <a16:creationId xmlns:a16="http://schemas.microsoft.com/office/drawing/2014/main" id="{D97D1E8A-768D-86F5-4A13-21DB4C8BBD7B}"/>
              </a:ext>
            </a:extLst>
          </p:cNvPr>
          <p:cNvSpPr>
            <a:spLocks noGrp="1"/>
          </p:cNvSpPr>
          <p:nvPr>
            <p:ph type="dt" sz="half" idx="10"/>
          </p:nvPr>
        </p:nvSpPr>
        <p:spPr/>
        <p:txBody>
          <a:bodyPr/>
          <a:lstStyle/>
          <a:p>
            <a:fld id="{74BB9342-A28B-4847-A96A-3415CDAAC591}" type="datetime1">
              <a:rPr lang="de-DE" smtClean="0"/>
              <a:t>18.01.2026</a:t>
            </a:fld>
            <a:endParaRPr lang="de-DE"/>
          </a:p>
        </p:txBody>
      </p:sp>
      <p:sp>
        <p:nvSpPr>
          <p:cNvPr id="5" name="Fußzeilenplatzhalter 4">
            <a:extLst>
              <a:ext uri="{FF2B5EF4-FFF2-40B4-BE49-F238E27FC236}">
                <a16:creationId xmlns:a16="http://schemas.microsoft.com/office/drawing/2014/main" id="{956FE092-80A5-A30D-64DE-595403F8C767}"/>
              </a:ext>
            </a:extLst>
          </p:cNvPr>
          <p:cNvSpPr>
            <a:spLocks noGrp="1"/>
          </p:cNvSpPr>
          <p:nvPr>
            <p:ph type="ftr" sz="quarter" idx="11"/>
          </p:nvPr>
        </p:nvSpPr>
        <p:spPr/>
        <p:txBody>
          <a:bodyPr/>
          <a:lstStyle/>
          <a:p>
            <a:r>
              <a:rPr lang="de-DE"/>
              <a:t>Präsentationsthema – Prof. Dr. Max Mustermann – © Copyright bei Bedarf</a:t>
            </a:r>
          </a:p>
        </p:txBody>
      </p:sp>
      <p:sp>
        <p:nvSpPr>
          <p:cNvPr id="6" name="Foliennummernplatzhalter 5">
            <a:extLst>
              <a:ext uri="{FF2B5EF4-FFF2-40B4-BE49-F238E27FC236}">
                <a16:creationId xmlns:a16="http://schemas.microsoft.com/office/drawing/2014/main" id="{A072D9C6-69B2-F4A8-3A96-BF69A8DFA72E}"/>
              </a:ext>
            </a:extLst>
          </p:cNvPr>
          <p:cNvSpPr>
            <a:spLocks noGrp="1"/>
          </p:cNvSpPr>
          <p:nvPr>
            <p:ph type="sldNum" sz="quarter" idx="12"/>
          </p:nvPr>
        </p:nvSpPr>
        <p:spPr/>
        <p:txBody>
          <a:bodyPr/>
          <a:lstStyle/>
          <a:p>
            <a:fld id="{D62B26B7-277D-9A4C-B688-B29A8E2DA4AB}" type="slidenum">
              <a:rPr lang="de-DE" smtClean="0"/>
              <a:t>‹Nr.›</a:t>
            </a:fld>
            <a:endParaRPr lang="de-DE"/>
          </a:p>
        </p:txBody>
      </p:sp>
      <p:sp>
        <p:nvSpPr>
          <p:cNvPr id="9" name="Inhaltsplatzhalter 2">
            <a:extLst>
              <a:ext uri="{FF2B5EF4-FFF2-40B4-BE49-F238E27FC236}">
                <a16:creationId xmlns:a16="http://schemas.microsoft.com/office/drawing/2014/main" id="{10ED443C-73AA-DC80-E929-0D7392A68513}"/>
              </a:ext>
            </a:extLst>
          </p:cNvPr>
          <p:cNvSpPr>
            <a:spLocks noGrp="1"/>
          </p:cNvSpPr>
          <p:nvPr>
            <p:ph idx="13" hasCustomPrompt="1"/>
          </p:nvPr>
        </p:nvSpPr>
        <p:spPr>
          <a:xfrm>
            <a:off x="4668940" y="4131888"/>
            <a:ext cx="2880000" cy="321778"/>
          </a:xfrm>
        </p:spPr>
        <p:txBody>
          <a:bodyPr>
            <a:noAutofit/>
          </a:bodyPr>
          <a:lstStyle>
            <a:lvl1pPr marL="0" indent="0" algn="ctr">
              <a:lnSpc>
                <a:spcPct val="100000"/>
              </a:lnSpc>
              <a:buFontTx/>
              <a:buNone/>
              <a:defRPr sz="1900" b="1" i="0">
                <a:latin typeface="TWK Everett" panose="020B0204000000000000" pitchFamily="34" charset="77"/>
              </a:defRPr>
            </a:lvl1pPr>
          </a:lstStyle>
          <a:p>
            <a:pPr lvl="0"/>
            <a:r>
              <a:rPr lang="de-DE"/>
              <a:t>LEHRBEAUFTRAGTE</a:t>
            </a:r>
          </a:p>
        </p:txBody>
      </p:sp>
      <p:sp>
        <p:nvSpPr>
          <p:cNvPr id="10" name="Inhaltsplatzhalter 2">
            <a:extLst>
              <a:ext uri="{FF2B5EF4-FFF2-40B4-BE49-F238E27FC236}">
                <a16:creationId xmlns:a16="http://schemas.microsoft.com/office/drawing/2014/main" id="{A8B825D5-B642-3B8D-E28B-91EDAEC436D4}"/>
              </a:ext>
            </a:extLst>
          </p:cNvPr>
          <p:cNvSpPr>
            <a:spLocks noGrp="1"/>
          </p:cNvSpPr>
          <p:nvPr>
            <p:ph idx="14" hasCustomPrompt="1"/>
          </p:nvPr>
        </p:nvSpPr>
        <p:spPr>
          <a:xfrm>
            <a:off x="7856365" y="4131888"/>
            <a:ext cx="2880000" cy="321778"/>
          </a:xfrm>
        </p:spPr>
        <p:txBody>
          <a:bodyPr>
            <a:noAutofit/>
          </a:bodyPr>
          <a:lstStyle>
            <a:lvl1pPr marL="0" indent="0" algn="ctr">
              <a:lnSpc>
                <a:spcPct val="100000"/>
              </a:lnSpc>
              <a:buFontTx/>
              <a:buNone/>
              <a:defRPr sz="1900" b="1" i="0">
                <a:latin typeface="TWK Everett" panose="020B0204000000000000" pitchFamily="34" charset="77"/>
              </a:defRPr>
            </a:lvl1pPr>
          </a:lstStyle>
          <a:p>
            <a:pPr lvl="0"/>
            <a:r>
              <a:rPr lang="de-DE"/>
              <a:t>MITARBEITENDE*</a:t>
            </a:r>
          </a:p>
        </p:txBody>
      </p:sp>
      <p:sp>
        <p:nvSpPr>
          <p:cNvPr id="15" name="Textplatzhalter 9">
            <a:extLst>
              <a:ext uri="{FF2B5EF4-FFF2-40B4-BE49-F238E27FC236}">
                <a16:creationId xmlns:a16="http://schemas.microsoft.com/office/drawing/2014/main" id="{DBCDF2FA-F21F-0E32-5ACF-99AD2DAF9CAA}"/>
              </a:ext>
            </a:extLst>
          </p:cNvPr>
          <p:cNvSpPr>
            <a:spLocks noGrp="1"/>
          </p:cNvSpPr>
          <p:nvPr>
            <p:ph type="body" sz="quarter" idx="15" hasCustomPrompt="1"/>
          </p:nvPr>
        </p:nvSpPr>
        <p:spPr>
          <a:xfrm>
            <a:off x="522288" y="1014343"/>
            <a:ext cx="11152187" cy="576000"/>
          </a:xfrm>
        </p:spPr>
        <p:txBody>
          <a:bodyPr/>
          <a:lstStyle>
            <a:lvl1pPr marL="0" indent="0">
              <a:lnSpc>
                <a:spcPct val="100000"/>
              </a:lnSpc>
              <a:spcAft>
                <a:spcPts val="0"/>
              </a:spcAft>
              <a:buFontTx/>
              <a:buNone/>
              <a:defRPr sz="1900" b="1" i="0">
                <a:latin typeface="TWK Everett" panose="020B0204000000000000" pitchFamily="34" charset="77"/>
              </a:defRPr>
            </a:lvl1pPr>
          </a:lstStyle>
          <a:p>
            <a:pPr lvl="0"/>
            <a:r>
              <a:rPr lang="de-DE"/>
              <a:t>Hier ist Platz für eine längere </a:t>
            </a:r>
            <a:r>
              <a:rPr lang="de-DE" err="1"/>
              <a:t>Subline</a:t>
            </a:r>
            <a:r>
              <a:rPr lang="de-DE"/>
              <a:t>,</a:t>
            </a:r>
            <a:br>
              <a:rPr lang="de-DE"/>
            </a:br>
            <a:r>
              <a:rPr lang="de-DE"/>
              <a:t>die über mehrere Zeilen laufen kann</a:t>
            </a:r>
          </a:p>
        </p:txBody>
      </p:sp>
      <p:pic>
        <p:nvPicPr>
          <p:cNvPr id="13" name="Grafik 12">
            <a:extLst>
              <a:ext uri="{FF2B5EF4-FFF2-40B4-BE49-F238E27FC236}">
                <a16:creationId xmlns:a16="http://schemas.microsoft.com/office/drawing/2014/main" id="{5B1295BF-85E3-B515-9FEA-C8DFE30F7CB5}"/>
              </a:ext>
            </a:extLst>
          </p:cNvPr>
          <p:cNvPicPr>
            <a:picLocks noChangeAspect="1"/>
          </p:cNvPicPr>
          <p:nvPr userDrawn="1"/>
        </p:nvPicPr>
        <p:blipFill>
          <a:blip r:embed="rId2"/>
          <a:srcRect/>
          <a:stretch/>
        </p:blipFill>
        <p:spPr>
          <a:xfrm>
            <a:off x="450630" y="6094814"/>
            <a:ext cx="1138283" cy="485035"/>
          </a:xfrm>
          <a:prstGeom prst="rect">
            <a:avLst/>
          </a:prstGeom>
        </p:spPr>
      </p:pic>
      <p:sp>
        <p:nvSpPr>
          <p:cNvPr id="14" name="Textplatzhalter 13">
            <a:extLst>
              <a:ext uri="{FF2B5EF4-FFF2-40B4-BE49-F238E27FC236}">
                <a16:creationId xmlns:a16="http://schemas.microsoft.com/office/drawing/2014/main" id="{A02780F7-944B-F10F-AA94-A613F25B9B20}"/>
              </a:ext>
            </a:extLst>
          </p:cNvPr>
          <p:cNvSpPr>
            <a:spLocks noGrp="1"/>
          </p:cNvSpPr>
          <p:nvPr>
            <p:ph type="body" sz="quarter" idx="19" hasCustomPrompt="1"/>
          </p:nvPr>
        </p:nvSpPr>
        <p:spPr>
          <a:xfrm>
            <a:off x="1466850" y="2399761"/>
            <a:ext cx="2880000" cy="1439862"/>
          </a:xfrm>
        </p:spPr>
        <p:txBody>
          <a:bodyPr anchor="b" anchorCtr="0">
            <a:normAutofit/>
          </a:bodyPr>
          <a:lstStyle>
            <a:lvl1pPr marL="0" indent="0" algn="ctr">
              <a:buNone/>
              <a:defRPr sz="6400" b="1" i="0">
                <a:solidFill>
                  <a:srgbClr val="FF0350"/>
                </a:solidFill>
                <a:latin typeface="TWK Everett" panose="020B0204000000000000" pitchFamily="34" charset="77"/>
              </a:defRPr>
            </a:lvl1pPr>
          </a:lstStyle>
          <a:p>
            <a:pPr lvl="0"/>
            <a:r>
              <a:rPr lang="de-DE"/>
              <a:t>170</a:t>
            </a:r>
          </a:p>
        </p:txBody>
      </p:sp>
      <p:sp>
        <p:nvSpPr>
          <p:cNvPr id="16" name="Textplatzhalter 13">
            <a:extLst>
              <a:ext uri="{FF2B5EF4-FFF2-40B4-BE49-F238E27FC236}">
                <a16:creationId xmlns:a16="http://schemas.microsoft.com/office/drawing/2014/main" id="{6614A4FA-B9F2-0103-2D69-55E59C280FE6}"/>
              </a:ext>
            </a:extLst>
          </p:cNvPr>
          <p:cNvSpPr>
            <a:spLocks noGrp="1"/>
          </p:cNvSpPr>
          <p:nvPr>
            <p:ph type="body" sz="quarter" idx="20" hasCustomPrompt="1"/>
          </p:nvPr>
        </p:nvSpPr>
        <p:spPr>
          <a:xfrm>
            <a:off x="4669200" y="2399761"/>
            <a:ext cx="2880000" cy="1439862"/>
          </a:xfrm>
        </p:spPr>
        <p:txBody>
          <a:bodyPr anchor="b" anchorCtr="0">
            <a:normAutofit/>
          </a:bodyPr>
          <a:lstStyle>
            <a:lvl1pPr marL="0" indent="0" algn="ctr">
              <a:buNone/>
              <a:defRPr sz="6400" b="1" i="0">
                <a:solidFill>
                  <a:srgbClr val="FF0350"/>
                </a:solidFill>
                <a:latin typeface="TWK Everett" panose="020B0204000000000000" pitchFamily="34" charset="77"/>
              </a:defRPr>
            </a:lvl1pPr>
          </a:lstStyle>
          <a:p>
            <a:pPr lvl="0"/>
            <a:r>
              <a:rPr lang="de-DE"/>
              <a:t>300</a:t>
            </a:r>
          </a:p>
        </p:txBody>
      </p:sp>
      <p:sp>
        <p:nvSpPr>
          <p:cNvPr id="17" name="Textplatzhalter 13">
            <a:extLst>
              <a:ext uri="{FF2B5EF4-FFF2-40B4-BE49-F238E27FC236}">
                <a16:creationId xmlns:a16="http://schemas.microsoft.com/office/drawing/2014/main" id="{F9B0614E-EB6A-E1C6-504C-4B0D7F93BADB}"/>
              </a:ext>
            </a:extLst>
          </p:cNvPr>
          <p:cNvSpPr>
            <a:spLocks noGrp="1"/>
          </p:cNvSpPr>
          <p:nvPr>
            <p:ph type="body" sz="quarter" idx="21" hasCustomPrompt="1"/>
          </p:nvPr>
        </p:nvSpPr>
        <p:spPr>
          <a:xfrm>
            <a:off x="7855200" y="2399761"/>
            <a:ext cx="2880000" cy="1439862"/>
          </a:xfrm>
        </p:spPr>
        <p:txBody>
          <a:bodyPr anchor="b" anchorCtr="0">
            <a:normAutofit/>
          </a:bodyPr>
          <a:lstStyle>
            <a:lvl1pPr marL="0" indent="0" algn="ctr">
              <a:buNone/>
              <a:defRPr sz="6400" b="1" i="0">
                <a:solidFill>
                  <a:srgbClr val="FF0350"/>
                </a:solidFill>
                <a:latin typeface="TWK Everett" panose="020B0204000000000000" pitchFamily="34" charset="77"/>
              </a:defRPr>
            </a:lvl1pPr>
          </a:lstStyle>
          <a:p>
            <a:pPr lvl="0"/>
            <a:r>
              <a:rPr lang="de-DE"/>
              <a:t>290</a:t>
            </a:r>
          </a:p>
        </p:txBody>
      </p:sp>
      <p:sp>
        <p:nvSpPr>
          <p:cNvPr id="21" name="Textplatzhalter 20">
            <a:extLst>
              <a:ext uri="{FF2B5EF4-FFF2-40B4-BE49-F238E27FC236}">
                <a16:creationId xmlns:a16="http://schemas.microsoft.com/office/drawing/2014/main" id="{EE28C124-9920-84D6-B110-3430749065F5}"/>
              </a:ext>
            </a:extLst>
          </p:cNvPr>
          <p:cNvSpPr>
            <a:spLocks noGrp="1"/>
          </p:cNvSpPr>
          <p:nvPr>
            <p:ph type="body" sz="quarter" idx="22" hasCustomPrompt="1"/>
          </p:nvPr>
        </p:nvSpPr>
        <p:spPr>
          <a:xfrm>
            <a:off x="7855200" y="4492986"/>
            <a:ext cx="2879725" cy="1350670"/>
          </a:xfrm>
        </p:spPr>
        <p:txBody>
          <a:bodyPr>
            <a:noAutofit/>
          </a:bodyPr>
          <a:lstStyle>
            <a:lvl1pPr marL="0" indent="0" algn="ctr">
              <a:buNone/>
              <a:defRPr sz="1150" b="0" i="0">
                <a:latin typeface="TWK Everett" panose="020B0204000000000000" pitchFamily="34" charset="77"/>
              </a:defRPr>
            </a:lvl1pPr>
          </a:lstStyle>
          <a:p>
            <a:pPr lvl="0"/>
            <a:r>
              <a:rPr lang="de-DE"/>
              <a:t>*Wissenschaftsstützende</a:t>
            </a:r>
            <a:br>
              <a:rPr lang="de-DE"/>
            </a:br>
            <a:r>
              <a:rPr lang="de-DE"/>
              <a:t>&amp; Mitarbeiter*innen</a:t>
            </a:r>
          </a:p>
        </p:txBody>
      </p:sp>
      <p:sp>
        <p:nvSpPr>
          <p:cNvPr id="7" name="Textplatzhalter 20">
            <a:extLst>
              <a:ext uri="{FF2B5EF4-FFF2-40B4-BE49-F238E27FC236}">
                <a16:creationId xmlns:a16="http://schemas.microsoft.com/office/drawing/2014/main" id="{16423CB7-1C2D-8441-2B2B-F2A2C1C927DD}"/>
              </a:ext>
            </a:extLst>
          </p:cNvPr>
          <p:cNvSpPr>
            <a:spLocks noGrp="1"/>
          </p:cNvSpPr>
          <p:nvPr>
            <p:ph type="body" sz="quarter" idx="23" hasCustomPrompt="1"/>
          </p:nvPr>
        </p:nvSpPr>
        <p:spPr>
          <a:xfrm>
            <a:off x="4656137" y="4495252"/>
            <a:ext cx="2879725" cy="1350670"/>
          </a:xfrm>
        </p:spPr>
        <p:txBody>
          <a:bodyPr>
            <a:noAutofit/>
          </a:bodyPr>
          <a:lstStyle>
            <a:lvl1pPr marL="0" indent="0" algn="ctr">
              <a:buNone/>
              <a:defRPr sz="1150" b="0" i="0">
                <a:latin typeface="TWK Everett" panose="020B0204000000000000" pitchFamily="34" charset="77"/>
              </a:defRPr>
            </a:lvl1pPr>
          </a:lstStyle>
          <a:p>
            <a:pPr lvl="0"/>
            <a:r>
              <a:rPr lang="de-DE"/>
              <a:t>Text optional</a:t>
            </a:r>
          </a:p>
        </p:txBody>
      </p:sp>
      <p:sp>
        <p:nvSpPr>
          <p:cNvPr id="8" name="Textplatzhalter 20">
            <a:extLst>
              <a:ext uri="{FF2B5EF4-FFF2-40B4-BE49-F238E27FC236}">
                <a16:creationId xmlns:a16="http://schemas.microsoft.com/office/drawing/2014/main" id="{C666229E-B601-0381-BDF4-7F4CE6038C50}"/>
              </a:ext>
            </a:extLst>
          </p:cNvPr>
          <p:cNvSpPr>
            <a:spLocks noGrp="1"/>
          </p:cNvSpPr>
          <p:nvPr>
            <p:ph type="body" sz="quarter" idx="24" hasCustomPrompt="1"/>
          </p:nvPr>
        </p:nvSpPr>
        <p:spPr>
          <a:xfrm>
            <a:off x="1457074" y="4492986"/>
            <a:ext cx="2879725" cy="1350670"/>
          </a:xfrm>
        </p:spPr>
        <p:txBody>
          <a:bodyPr>
            <a:noAutofit/>
          </a:bodyPr>
          <a:lstStyle>
            <a:lvl1pPr marL="0" indent="0" algn="ctr">
              <a:buNone/>
              <a:defRPr sz="1150" b="0" i="0">
                <a:latin typeface="TWK Everett" panose="020B0204000000000000" pitchFamily="34" charset="77"/>
              </a:defRPr>
            </a:lvl1pPr>
          </a:lstStyle>
          <a:p>
            <a:pPr lvl="0"/>
            <a:r>
              <a:rPr lang="de-DE"/>
              <a:t>Text optional</a:t>
            </a:r>
          </a:p>
        </p:txBody>
      </p:sp>
    </p:spTree>
    <p:extLst>
      <p:ext uri="{BB962C8B-B14F-4D97-AF65-F5344CB8AC3E}">
        <p14:creationId xmlns:p14="http://schemas.microsoft.com/office/powerpoint/2010/main" val="152886470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HA drei Bild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6026DC-7EE9-4830-55AA-9C50CC34E262}"/>
              </a:ext>
            </a:extLst>
          </p:cNvPr>
          <p:cNvSpPr>
            <a:spLocks noGrp="1"/>
          </p:cNvSpPr>
          <p:nvPr>
            <p:ph type="title" hasCustomPrompt="1"/>
          </p:nvPr>
        </p:nvSpPr>
        <p:spPr>
          <a:xfrm>
            <a:off x="522000" y="486000"/>
            <a:ext cx="11173880" cy="470930"/>
          </a:xfrm>
        </p:spPr>
        <p:txBody>
          <a:bodyPr/>
          <a:lstStyle/>
          <a:p>
            <a:r>
              <a:rPr lang="de-DE"/>
              <a:t>HIER STEHT DIE HEADLINE DER PRÄSENTATION</a:t>
            </a:r>
          </a:p>
        </p:txBody>
      </p:sp>
      <p:sp>
        <p:nvSpPr>
          <p:cNvPr id="4" name="Datumsplatzhalter 3">
            <a:extLst>
              <a:ext uri="{FF2B5EF4-FFF2-40B4-BE49-F238E27FC236}">
                <a16:creationId xmlns:a16="http://schemas.microsoft.com/office/drawing/2014/main" id="{D97D1E8A-768D-86F5-4A13-21DB4C8BBD7B}"/>
              </a:ext>
            </a:extLst>
          </p:cNvPr>
          <p:cNvSpPr>
            <a:spLocks noGrp="1"/>
          </p:cNvSpPr>
          <p:nvPr>
            <p:ph type="dt" sz="half" idx="10"/>
          </p:nvPr>
        </p:nvSpPr>
        <p:spPr/>
        <p:txBody>
          <a:bodyPr/>
          <a:lstStyle/>
          <a:p>
            <a:fld id="{EF7F5055-CC00-3645-AFEB-C2B351C39CCD}" type="datetime1">
              <a:rPr lang="de-DE" smtClean="0"/>
              <a:t>18.01.2026</a:t>
            </a:fld>
            <a:endParaRPr lang="de-DE"/>
          </a:p>
        </p:txBody>
      </p:sp>
      <p:sp>
        <p:nvSpPr>
          <p:cNvPr id="5" name="Fußzeilenplatzhalter 4">
            <a:extLst>
              <a:ext uri="{FF2B5EF4-FFF2-40B4-BE49-F238E27FC236}">
                <a16:creationId xmlns:a16="http://schemas.microsoft.com/office/drawing/2014/main" id="{956FE092-80A5-A30D-64DE-595403F8C767}"/>
              </a:ext>
            </a:extLst>
          </p:cNvPr>
          <p:cNvSpPr>
            <a:spLocks noGrp="1"/>
          </p:cNvSpPr>
          <p:nvPr>
            <p:ph type="ftr" sz="quarter" idx="11"/>
          </p:nvPr>
        </p:nvSpPr>
        <p:spPr/>
        <p:txBody>
          <a:bodyPr/>
          <a:lstStyle/>
          <a:p>
            <a:r>
              <a:rPr lang="de-DE"/>
              <a:t>Präsentationsthema – Prof. Dr. Max Mustermann – © Copyright bei Bedarf</a:t>
            </a:r>
          </a:p>
        </p:txBody>
      </p:sp>
      <p:sp>
        <p:nvSpPr>
          <p:cNvPr id="6" name="Foliennummernplatzhalter 5">
            <a:extLst>
              <a:ext uri="{FF2B5EF4-FFF2-40B4-BE49-F238E27FC236}">
                <a16:creationId xmlns:a16="http://schemas.microsoft.com/office/drawing/2014/main" id="{A072D9C6-69B2-F4A8-3A96-BF69A8DFA72E}"/>
              </a:ext>
            </a:extLst>
          </p:cNvPr>
          <p:cNvSpPr>
            <a:spLocks noGrp="1"/>
          </p:cNvSpPr>
          <p:nvPr>
            <p:ph type="sldNum" sz="quarter" idx="12"/>
          </p:nvPr>
        </p:nvSpPr>
        <p:spPr/>
        <p:txBody>
          <a:bodyPr/>
          <a:lstStyle/>
          <a:p>
            <a:fld id="{D62B26B7-277D-9A4C-B688-B29A8E2DA4AB}" type="slidenum">
              <a:rPr lang="de-DE" smtClean="0"/>
              <a:t>‹Nr.›</a:t>
            </a:fld>
            <a:endParaRPr lang="de-DE"/>
          </a:p>
        </p:txBody>
      </p:sp>
      <p:sp>
        <p:nvSpPr>
          <p:cNvPr id="15" name="Textplatzhalter 9">
            <a:extLst>
              <a:ext uri="{FF2B5EF4-FFF2-40B4-BE49-F238E27FC236}">
                <a16:creationId xmlns:a16="http://schemas.microsoft.com/office/drawing/2014/main" id="{DBCDF2FA-F21F-0E32-5ACF-99AD2DAF9CAA}"/>
              </a:ext>
            </a:extLst>
          </p:cNvPr>
          <p:cNvSpPr>
            <a:spLocks noGrp="1"/>
          </p:cNvSpPr>
          <p:nvPr>
            <p:ph type="body" sz="quarter" idx="15" hasCustomPrompt="1"/>
          </p:nvPr>
        </p:nvSpPr>
        <p:spPr>
          <a:xfrm>
            <a:off x="522288" y="1014343"/>
            <a:ext cx="11152187" cy="576000"/>
          </a:xfrm>
        </p:spPr>
        <p:txBody>
          <a:bodyPr/>
          <a:lstStyle>
            <a:lvl1pPr marL="0" indent="0">
              <a:lnSpc>
                <a:spcPct val="100000"/>
              </a:lnSpc>
              <a:spcAft>
                <a:spcPts val="0"/>
              </a:spcAft>
              <a:buFontTx/>
              <a:buNone/>
              <a:defRPr sz="1900" b="1" i="0">
                <a:latin typeface="TWK Everett" panose="020B0204000000000000" pitchFamily="34" charset="77"/>
              </a:defRPr>
            </a:lvl1pPr>
          </a:lstStyle>
          <a:p>
            <a:pPr lvl="0"/>
            <a:r>
              <a:rPr lang="de-DE"/>
              <a:t>Hier ist Platz für eine längere </a:t>
            </a:r>
            <a:r>
              <a:rPr lang="de-DE" err="1"/>
              <a:t>Subline</a:t>
            </a:r>
            <a:r>
              <a:rPr lang="de-DE"/>
              <a:t>,</a:t>
            </a:r>
            <a:br>
              <a:rPr lang="de-DE"/>
            </a:br>
            <a:r>
              <a:rPr lang="de-DE"/>
              <a:t>die über mehrere Zeilen laufen kann</a:t>
            </a:r>
          </a:p>
        </p:txBody>
      </p:sp>
      <p:pic>
        <p:nvPicPr>
          <p:cNvPr id="18" name="Grafik 17">
            <a:extLst>
              <a:ext uri="{FF2B5EF4-FFF2-40B4-BE49-F238E27FC236}">
                <a16:creationId xmlns:a16="http://schemas.microsoft.com/office/drawing/2014/main" id="{48DF9CD5-36B7-8C47-6866-1C8B0733961E}"/>
              </a:ext>
            </a:extLst>
          </p:cNvPr>
          <p:cNvPicPr>
            <a:picLocks noChangeAspect="1"/>
          </p:cNvPicPr>
          <p:nvPr userDrawn="1"/>
        </p:nvPicPr>
        <p:blipFill>
          <a:blip r:embed="rId2"/>
          <a:srcRect/>
          <a:stretch/>
        </p:blipFill>
        <p:spPr>
          <a:xfrm>
            <a:off x="450630" y="6094814"/>
            <a:ext cx="1138283" cy="485035"/>
          </a:xfrm>
          <a:prstGeom prst="rect">
            <a:avLst/>
          </a:prstGeom>
        </p:spPr>
      </p:pic>
      <p:sp>
        <p:nvSpPr>
          <p:cNvPr id="8" name="Bildplatzhalter 7">
            <a:extLst>
              <a:ext uri="{FF2B5EF4-FFF2-40B4-BE49-F238E27FC236}">
                <a16:creationId xmlns:a16="http://schemas.microsoft.com/office/drawing/2014/main" id="{109281A9-4063-DE3E-F644-AD99E38B946F}"/>
              </a:ext>
            </a:extLst>
          </p:cNvPr>
          <p:cNvSpPr>
            <a:spLocks noGrp="1"/>
          </p:cNvSpPr>
          <p:nvPr>
            <p:ph type="pic" sz="quarter" idx="19"/>
          </p:nvPr>
        </p:nvSpPr>
        <p:spPr>
          <a:xfrm>
            <a:off x="4476000" y="2226661"/>
            <a:ext cx="3240000" cy="3616870"/>
          </a:xfrm>
        </p:spPr>
        <p:txBody>
          <a:bodyPr/>
          <a:lstStyle/>
          <a:p>
            <a:endParaRPr lang="de-DE"/>
          </a:p>
        </p:txBody>
      </p:sp>
      <p:sp>
        <p:nvSpPr>
          <p:cNvPr id="7" name="Bildplatzhalter 7">
            <a:extLst>
              <a:ext uri="{FF2B5EF4-FFF2-40B4-BE49-F238E27FC236}">
                <a16:creationId xmlns:a16="http://schemas.microsoft.com/office/drawing/2014/main" id="{0A7030C9-9DFC-D5C8-FE6B-21A9E71E75A2}"/>
              </a:ext>
            </a:extLst>
          </p:cNvPr>
          <p:cNvSpPr>
            <a:spLocks noGrp="1"/>
          </p:cNvSpPr>
          <p:nvPr>
            <p:ph type="pic" sz="quarter" idx="20"/>
          </p:nvPr>
        </p:nvSpPr>
        <p:spPr>
          <a:xfrm>
            <a:off x="528274" y="2226661"/>
            <a:ext cx="3240000" cy="3618000"/>
          </a:xfrm>
        </p:spPr>
        <p:txBody>
          <a:bodyPr/>
          <a:lstStyle/>
          <a:p>
            <a:endParaRPr lang="de-DE"/>
          </a:p>
        </p:txBody>
      </p:sp>
      <p:sp>
        <p:nvSpPr>
          <p:cNvPr id="9" name="Bildplatzhalter 7">
            <a:extLst>
              <a:ext uri="{FF2B5EF4-FFF2-40B4-BE49-F238E27FC236}">
                <a16:creationId xmlns:a16="http://schemas.microsoft.com/office/drawing/2014/main" id="{B0BEC071-237F-102A-2791-1B910AE981D7}"/>
              </a:ext>
            </a:extLst>
          </p:cNvPr>
          <p:cNvSpPr>
            <a:spLocks noGrp="1"/>
          </p:cNvSpPr>
          <p:nvPr>
            <p:ph type="pic" sz="quarter" idx="21"/>
          </p:nvPr>
        </p:nvSpPr>
        <p:spPr>
          <a:xfrm>
            <a:off x="8423726" y="2226661"/>
            <a:ext cx="3240000" cy="3616870"/>
          </a:xfrm>
        </p:spPr>
        <p:txBody>
          <a:bodyPr/>
          <a:lstStyle/>
          <a:p>
            <a:endParaRPr lang="de-DE"/>
          </a:p>
        </p:txBody>
      </p:sp>
    </p:spTree>
    <p:extLst>
      <p:ext uri="{BB962C8B-B14F-4D97-AF65-F5344CB8AC3E}">
        <p14:creationId xmlns:p14="http://schemas.microsoft.com/office/powerpoint/2010/main" val="10665500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HA Diagramm">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6026DC-7EE9-4830-55AA-9C50CC34E262}"/>
              </a:ext>
            </a:extLst>
          </p:cNvPr>
          <p:cNvSpPr>
            <a:spLocks noGrp="1"/>
          </p:cNvSpPr>
          <p:nvPr>
            <p:ph type="title" hasCustomPrompt="1"/>
          </p:nvPr>
        </p:nvSpPr>
        <p:spPr>
          <a:xfrm>
            <a:off x="521999" y="486000"/>
            <a:ext cx="11160087" cy="470930"/>
          </a:xfrm>
        </p:spPr>
        <p:txBody>
          <a:bodyPr/>
          <a:lstStyle/>
          <a:p>
            <a:r>
              <a:rPr lang="de-DE"/>
              <a:t>HIER STEHT DIE HEADLINE DER PRÄSENTATION</a:t>
            </a:r>
          </a:p>
        </p:txBody>
      </p:sp>
      <p:sp>
        <p:nvSpPr>
          <p:cNvPr id="4" name="Datumsplatzhalter 3">
            <a:extLst>
              <a:ext uri="{FF2B5EF4-FFF2-40B4-BE49-F238E27FC236}">
                <a16:creationId xmlns:a16="http://schemas.microsoft.com/office/drawing/2014/main" id="{D97D1E8A-768D-86F5-4A13-21DB4C8BBD7B}"/>
              </a:ext>
            </a:extLst>
          </p:cNvPr>
          <p:cNvSpPr>
            <a:spLocks noGrp="1"/>
          </p:cNvSpPr>
          <p:nvPr>
            <p:ph type="dt" sz="half" idx="10"/>
          </p:nvPr>
        </p:nvSpPr>
        <p:spPr/>
        <p:txBody>
          <a:bodyPr/>
          <a:lstStyle/>
          <a:p>
            <a:fld id="{84827B27-D662-ED4A-9057-F2BB8C9D7E36}" type="datetime1">
              <a:rPr lang="de-DE" smtClean="0"/>
              <a:t>18.01.2026</a:t>
            </a:fld>
            <a:endParaRPr lang="de-DE"/>
          </a:p>
        </p:txBody>
      </p:sp>
      <p:sp>
        <p:nvSpPr>
          <p:cNvPr id="5" name="Fußzeilenplatzhalter 4">
            <a:extLst>
              <a:ext uri="{FF2B5EF4-FFF2-40B4-BE49-F238E27FC236}">
                <a16:creationId xmlns:a16="http://schemas.microsoft.com/office/drawing/2014/main" id="{956FE092-80A5-A30D-64DE-595403F8C767}"/>
              </a:ext>
            </a:extLst>
          </p:cNvPr>
          <p:cNvSpPr>
            <a:spLocks noGrp="1"/>
          </p:cNvSpPr>
          <p:nvPr>
            <p:ph type="ftr" sz="quarter" idx="11"/>
          </p:nvPr>
        </p:nvSpPr>
        <p:spPr/>
        <p:txBody>
          <a:bodyPr/>
          <a:lstStyle/>
          <a:p>
            <a:r>
              <a:rPr lang="de-DE"/>
              <a:t>Präsentationsthema – Prof. Dr. Max Mustermann – © Copyright bei Bedarf</a:t>
            </a:r>
          </a:p>
        </p:txBody>
      </p:sp>
      <p:sp>
        <p:nvSpPr>
          <p:cNvPr id="6" name="Foliennummernplatzhalter 5">
            <a:extLst>
              <a:ext uri="{FF2B5EF4-FFF2-40B4-BE49-F238E27FC236}">
                <a16:creationId xmlns:a16="http://schemas.microsoft.com/office/drawing/2014/main" id="{A072D9C6-69B2-F4A8-3A96-BF69A8DFA72E}"/>
              </a:ext>
            </a:extLst>
          </p:cNvPr>
          <p:cNvSpPr>
            <a:spLocks noGrp="1"/>
          </p:cNvSpPr>
          <p:nvPr>
            <p:ph type="sldNum" sz="quarter" idx="12"/>
          </p:nvPr>
        </p:nvSpPr>
        <p:spPr/>
        <p:txBody>
          <a:bodyPr/>
          <a:lstStyle/>
          <a:p>
            <a:fld id="{D62B26B7-277D-9A4C-B688-B29A8E2DA4AB}" type="slidenum">
              <a:rPr lang="de-DE" smtClean="0"/>
              <a:t>‹Nr.›</a:t>
            </a:fld>
            <a:endParaRPr lang="de-DE"/>
          </a:p>
        </p:txBody>
      </p:sp>
      <p:sp>
        <p:nvSpPr>
          <p:cNvPr id="10" name="Textplatzhalter 9">
            <a:extLst>
              <a:ext uri="{FF2B5EF4-FFF2-40B4-BE49-F238E27FC236}">
                <a16:creationId xmlns:a16="http://schemas.microsoft.com/office/drawing/2014/main" id="{7D584644-3E13-50EE-6B36-9D069B4B08A0}"/>
              </a:ext>
            </a:extLst>
          </p:cNvPr>
          <p:cNvSpPr>
            <a:spLocks noGrp="1"/>
          </p:cNvSpPr>
          <p:nvPr>
            <p:ph type="body" sz="quarter" idx="13" hasCustomPrompt="1"/>
          </p:nvPr>
        </p:nvSpPr>
        <p:spPr>
          <a:xfrm>
            <a:off x="522288" y="1014344"/>
            <a:ext cx="11159797" cy="576000"/>
          </a:xfrm>
        </p:spPr>
        <p:txBody>
          <a:bodyPr/>
          <a:lstStyle>
            <a:lvl1pPr marL="0" indent="0">
              <a:lnSpc>
                <a:spcPct val="100000"/>
              </a:lnSpc>
              <a:spcAft>
                <a:spcPts val="0"/>
              </a:spcAft>
              <a:buFontTx/>
              <a:buNone/>
              <a:defRPr sz="1900" b="1" i="0">
                <a:latin typeface="TWK Everett" panose="020B0204000000000000" pitchFamily="34" charset="77"/>
              </a:defRPr>
            </a:lvl1pPr>
          </a:lstStyle>
          <a:p>
            <a:pPr lvl="0"/>
            <a:r>
              <a:rPr lang="de-DE"/>
              <a:t>Hier ist Platz für eine längere </a:t>
            </a:r>
            <a:r>
              <a:rPr lang="de-DE" err="1"/>
              <a:t>Subline</a:t>
            </a:r>
            <a:r>
              <a:rPr lang="de-DE"/>
              <a:t>,</a:t>
            </a:r>
            <a:br>
              <a:rPr lang="de-DE"/>
            </a:br>
            <a:r>
              <a:rPr lang="de-DE"/>
              <a:t>die über mehrere Zeilen laufen kann</a:t>
            </a:r>
          </a:p>
        </p:txBody>
      </p:sp>
      <p:pic>
        <p:nvPicPr>
          <p:cNvPr id="15" name="Grafik 14">
            <a:extLst>
              <a:ext uri="{FF2B5EF4-FFF2-40B4-BE49-F238E27FC236}">
                <a16:creationId xmlns:a16="http://schemas.microsoft.com/office/drawing/2014/main" id="{11D8E161-42C5-0924-207D-8DAAD819AB9B}"/>
              </a:ext>
            </a:extLst>
          </p:cNvPr>
          <p:cNvPicPr>
            <a:picLocks noChangeAspect="1"/>
          </p:cNvPicPr>
          <p:nvPr userDrawn="1"/>
        </p:nvPicPr>
        <p:blipFill>
          <a:blip r:embed="rId2"/>
          <a:srcRect/>
          <a:stretch/>
        </p:blipFill>
        <p:spPr>
          <a:xfrm>
            <a:off x="450630" y="6094814"/>
            <a:ext cx="1138283" cy="485035"/>
          </a:xfrm>
          <a:prstGeom prst="rect">
            <a:avLst/>
          </a:prstGeom>
        </p:spPr>
      </p:pic>
      <p:sp>
        <p:nvSpPr>
          <p:cNvPr id="8" name="Diagrammplatzhalter 7">
            <a:extLst>
              <a:ext uri="{FF2B5EF4-FFF2-40B4-BE49-F238E27FC236}">
                <a16:creationId xmlns:a16="http://schemas.microsoft.com/office/drawing/2014/main" id="{DD90BC75-C8C1-9956-ADD1-9F31FA4B7E20}"/>
              </a:ext>
            </a:extLst>
          </p:cNvPr>
          <p:cNvSpPr>
            <a:spLocks noGrp="1"/>
          </p:cNvSpPr>
          <p:nvPr>
            <p:ph type="chart" sz="quarter" idx="14"/>
          </p:nvPr>
        </p:nvSpPr>
        <p:spPr>
          <a:xfrm>
            <a:off x="1980000" y="2473992"/>
            <a:ext cx="8251200" cy="3089808"/>
          </a:xfrm>
        </p:spPr>
        <p:txBody>
          <a:bodyPr/>
          <a:lstStyle/>
          <a:p>
            <a:endParaRPr lang="de-DE"/>
          </a:p>
        </p:txBody>
      </p:sp>
      <p:sp>
        <p:nvSpPr>
          <p:cNvPr id="7" name="Textplatzhalter 6">
            <a:extLst>
              <a:ext uri="{FF2B5EF4-FFF2-40B4-BE49-F238E27FC236}">
                <a16:creationId xmlns:a16="http://schemas.microsoft.com/office/drawing/2014/main" id="{54DC7EA9-F2AF-968E-66C2-050171CE9E0A}"/>
              </a:ext>
            </a:extLst>
          </p:cNvPr>
          <p:cNvSpPr>
            <a:spLocks noGrp="1"/>
          </p:cNvSpPr>
          <p:nvPr>
            <p:ph type="body" sz="quarter" idx="15" hasCustomPrompt="1"/>
          </p:nvPr>
        </p:nvSpPr>
        <p:spPr>
          <a:xfrm>
            <a:off x="6792689" y="2120166"/>
            <a:ext cx="3319761" cy="353826"/>
          </a:xfrm>
        </p:spPr>
        <p:txBody>
          <a:bodyPr/>
          <a:lstStyle>
            <a:lvl1pPr marL="0" indent="0" algn="r">
              <a:buNone/>
              <a:defRPr sz="850">
                <a:solidFill>
                  <a:schemeClr val="accent4"/>
                </a:solidFill>
              </a:defRPr>
            </a:lvl1pPr>
          </a:lstStyle>
          <a:p>
            <a:pPr lvl="0"/>
            <a:r>
              <a:rPr lang="de-DE"/>
              <a:t>Quelle: </a:t>
            </a: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p>
        </p:txBody>
      </p:sp>
    </p:spTree>
    <p:extLst>
      <p:ext uri="{BB962C8B-B14F-4D97-AF65-F5344CB8AC3E}">
        <p14:creationId xmlns:p14="http://schemas.microsoft.com/office/powerpoint/2010/main" val="263296100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HA Tabell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6026DC-7EE9-4830-55AA-9C50CC34E262}"/>
              </a:ext>
            </a:extLst>
          </p:cNvPr>
          <p:cNvSpPr>
            <a:spLocks noGrp="1"/>
          </p:cNvSpPr>
          <p:nvPr>
            <p:ph type="title" hasCustomPrompt="1"/>
          </p:nvPr>
        </p:nvSpPr>
        <p:spPr>
          <a:xfrm>
            <a:off x="521999" y="486000"/>
            <a:ext cx="11160087" cy="470930"/>
          </a:xfrm>
        </p:spPr>
        <p:txBody>
          <a:bodyPr/>
          <a:lstStyle/>
          <a:p>
            <a:r>
              <a:rPr lang="de-DE"/>
              <a:t>HIER STEHT DIE HEADLINE DER PRÄSENTATION</a:t>
            </a:r>
          </a:p>
        </p:txBody>
      </p:sp>
      <p:sp>
        <p:nvSpPr>
          <p:cNvPr id="4" name="Datumsplatzhalter 3">
            <a:extLst>
              <a:ext uri="{FF2B5EF4-FFF2-40B4-BE49-F238E27FC236}">
                <a16:creationId xmlns:a16="http://schemas.microsoft.com/office/drawing/2014/main" id="{D97D1E8A-768D-86F5-4A13-21DB4C8BBD7B}"/>
              </a:ext>
            </a:extLst>
          </p:cNvPr>
          <p:cNvSpPr>
            <a:spLocks noGrp="1"/>
          </p:cNvSpPr>
          <p:nvPr>
            <p:ph type="dt" sz="half" idx="10"/>
          </p:nvPr>
        </p:nvSpPr>
        <p:spPr/>
        <p:txBody>
          <a:bodyPr/>
          <a:lstStyle/>
          <a:p>
            <a:fld id="{46394439-23C2-C940-92BA-C0EFCA4AA242}" type="datetime1">
              <a:rPr lang="de-DE" smtClean="0"/>
              <a:t>18.01.2026</a:t>
            </a:fld>
            <a:endParaRPr lang="de-DE"/>
          </a:p>
        </p:txBody>
      </p:sp>
      <p:sp>
        <p:nvSpPr>
          <p:cNvPr id="5" name="Fußzeilenplatzhalter 4">
            <a:extLst>
              <a:ext uri="{FF2B5EF4-FFF2-40B4-BE49-F238E27FC236}">
                <a16:creationId xmlns:a16="http://schemas.microsoft.com/office/drawing/2014/main" id="{956FE092-80A5-A30D-64DE-595403F8C767}"/>
              </a:ext>
            </a:extLst>
          </p:cNvPr>
          <p:cNvSpPr>
            <a:spLocks noGrp="1"/>
          </p:cNvSpPr>
          <p:nvPr>
            <p:ph type="ftr" sz="quarter" idx="11"/>
          </p:nvPr>
        </p:nvSpPr>
        <p:spPr/>
        <p:txBody>
          <a:bodyPr/>
          <a:lstStyle/>
          <a:p>
            <a:r>
              <a:rPr lang="de-DE"/>
              <a:t>Präsentationsthema – Prof. Dr. Max Mustermann – © Copyright bei Bedarf</a:t>
            </a:r>
          </a:p>
        </p:txBody>
      </p:sp>
      <p:sp>
        <p:nvSpPr>
          <p:cNvPr id="6" name="Foliennummernplatzhalter 5">
            <a:extLst>
              <a:ext uri="{FF2B5EF4-FFF2-40B4-BE49-F238E27FC236}">
                <a16:creationId xmlns:a16="http://schemas.microsoft.com/office/drawing/2014/main" id="{A072D9C6-69B2-F4A8-3A96-BF69A8DFA72E}"/>
              </a:ext>
            </a:extLst>
          </p:cNvPr>
          <p:cNvSpPr>
            <a:spLocks noGrp="1"/>
          </p:cNvSpPr>
          <p:nvPr>
            <p:ph type="sldNum" sz="quarter" idx="12"/>
          </p:nvPr>
        </p:nvSpPr>
        <p:spPr/>
        <p:txBody>
          <a:bodyPr/>
          <a:lstStyle/>
          <a:p>
            <a:fld id="{D62B26B7-277D-9A4C-B688-B29A8E2DA4AB}" type="slidenum">
              <a:rPr lang="de-DE" smtClean="0"/>
              <a:t>‹Nr.›</a:t>
            </a:fld>
            <a:endParaRPr lang="de-DE"/>
          </a:p>
        </p:txBody>
      </p:sp>
      <p:sp>
        <p:nvSpPr>
          <p:cNvPr id="10" name="Textplatzhalter 9">
            <a:extLst>
              <a:ext uri="{FF2B5EF4-FFF2-40B4-BE49-F238E27FC236}">
                <a16:creationId xmlns:a16="http://schemas.microsoft.com/office/drawing/2014/main" id="{7D584644-3E13-50EE-6B36-9D069B4B08A0}"/>
              </a:ext>
            </a:extLst>
          </p:cNvPr>
          <p:cNvSpPr>
            <a:spLocks noGrp="1"/>
          </p:cNvSpPr>
          <p:nvPr>
            <p:ph type="body" sz="quarter" idx="13" hasCustomPrompt="1"/>
          </p:nvPr>
        </p:nvSpPr>
        <p:spPr>
          <a:xfrm>
            <a:off x="522288" y="1014344"/>
            <a:ext cx="11159797" cy="576000"/>
          </a:xfrm>
        </p:spPr>
        <p:txBody>
          <a:bodyPr/>
          <a:lstStyle>
            <a:lvl1pPr marL="0" indent="0">
              <a:lnSpc>
                <a:spcPct val="100000"/>
              </a:lnSpc>
              <a:spcAft>
                <a:spcPts val="0"/>
              </a:spcAft>
              <a:buFontTx/>
              <a:buNone/>
              <a:defRPr sz="1900" b="1" i="0">
                <a:latin typeface="TWK Everett" panose="020B0204000000000000" pitchFamily="34" charset="77"/>
              </a:defRPr>
            </a:lvl1pPr>
          </a:lstStyle>
          <a:p>
            <a:pPr lvl="0"/>
            <a:r>
              <a:rPr lang="de-DE"/>
              <a:t>Hier ist Platz für eine längere </a:t>
            </a:r>
            <a:r>
              <a:rPr lang="de-DE" err="1"/>
              <a:t>Subline</a:t>
            </a:r>
            <a:r>
              <a:rPr lang="de-DE"/>
              <a:t>,</a:t>
            </a:r>
            <a:br>
              <a:rPr lang="de-DE"/>
            </a:br>
            <a:r>
              <a:rPr lang="de-DE"/>
              <a:t>die über mehrere Zeilen laufen kann</a:t>
            </a:r>
          </a:p>
        </p:txBody>
      </p:sp>
      <p:pic>
        <p:nvPicPr>
          <p:cNvPr id="15" name="Grafik 14">
            <a:extLst>
              <a:ext uri="{FF2B5EF4-FFF2-40B4-BE49-F238E27FC236}">
                <a16:creationId xmlns:a16="http://schemas.microsoft.com/office/drawing/2014/main" id="{11D8E161-42C5-0924-207D-8DAAD819AB9B}"/>
              </a:ext>
            </a:extLst>
          </p:cNvPr>
          <p:cNvPicPr>
            <a:picLocks noChangeAspect="1"/>
          </p:cNvPicPr>
          <p:nvPr userDrawn="1"/>
        </p:nvPicPr>
        <p:blipFill>
          <a:blip r:embed="rId2"/>
          <a:srcRect/>
          <a:stretch/>
        </p:blipFill>
        <p:spPr>
          <a:xfrm>
            <a:off x="450630" y="6094814"/>
            <a:ext cx="1138283" cy="485035"/>
          </a:xfrm>
          <a:prstGeom prst="rect">
            <a:avLst/>
          </a:prstGeom>
        </p:spPr>
      </p:pic>
      <p:sp>
        <p:nvSpPr>
          <p:cNvPr id="9" name="Tabellenplatzhalter 8">
            <a:extLst>
              <a:ext uri="{FF2B5EF4-FFF2-40B4-BE49-F238E27FC236}">
                <a16:creationId xmlns:a16="http://schemas.microsoft.com/office/drawing/2014/main" id="{2E00A79D-64EC-4AA7-A19D-4A4ADF56A489}"/>
              </a:ext>
            </a:extLst>
          </p:cNvPr>
          <p:cNvSpPr>
            <a:spLocks noGrp="1"/>
          </p:cNvSpPr>
          <p:nvPr>
            <p:ph type="tbl" sz="quarter" idx="14"/>
          </p:nvPr>
        </p:nvSpPr>
        <p:spPr>
          <a:xfrm>
            <a:off x="1980000" y="2134800"/>
            <a:ext cx="8251200" cy="3430800"/>
          </a:xfrm>
        </p:spPr>
        <p:txBody>
          <a:bodyPr/>
          <a:lstStyle/>
          <a:p>
            <a:endParaRPr lang="de-DE"/>
          </a:p>
        </p:txBody>
      </p:sp>
    </p:spTree>
    <p:extLst>
      <p:ext uri="{BB962C8B-B14F-4D97-AF65-F5344CB8AC3E}">
        <p14:creationId xmlns:p14="http://schemas.microsoft.com/office/powerpoint/2010/main" val="28152437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HA Titel Bild03">
    <p:spTree>
      <p:nvGrpSpPr>
        <p:cNvPr id="1" name=""/>
        <p:cNvGrpSpPr/>
        <p:nvPr/>
      </p:nvGrpSpPr>
      <p:grpSpPr>
        <a:xfrm>
          <a:off x="0" y="0"/>
          <a:ext cx="0" cy="0"/>
          <a:chOff x="0" y="0"/>
          <a:chExt cx="0" cy="0"/>
        </a:xfrm>
      </p:grpSpPr>
      <p:pic>
        <p:nvPicPr>
          <p:cNvPr id="12" name="Grafik 11">
            <a:extLst>
              <a:ext uri="{FF2B5EF4-FFF2-40B4-BE49-F238E27FC236}">
                <a16:creationId xmlns:a16="http://schemas.microsoft.com/office/drawing/2014/main" id="{0D0C1D6E-12A3-274D-71B8-55E767D2D234}"/>
              </a:ext>
            </a:extLst>
          </p:cNvPr>
          <p:cNvPicPr>
            <a:picLocks noChangeAspect="1"/>
          </p:cNvPicPr>
          <p:nvPr userDrawn="1"/>
        </p:nvPicPr>
        <p:blipFill>
          <a:blip r:embed="rId2"/>
          <a:srcRect/>
          <a:stretch/>
        </p:blipFill>
        <p:spPr>
          <a:xfrm>
            <a:off x="0" y="0"/>
            <a:ext cx="12192000" cy="6858000"/>
          </a:xfrm>
          <a:prstGeom prst="rect">
            <a:avLst/>
          </a:prstGeom>
        </p:spPr>
      </p:pic>
      <p:pic>
        <p:nvPicPr>
          <p:cNvPr id="2" name="Grafik 1">
            <a:extLst>
              <a:ext uri="{FF2B5EF4-FFF2-40B4-BE49-F238E27FC236}">
                <a16:creationId xmlns:a16="http://schemas.microsoft.com/office/drawing/2014/main" id="{BC5E7541-CC82-39D4-4C0E-87EACE891A0D}"/>
              </a:ext>
            </a:extLst>
          </p:cNvPr>
          <p:cNvPicPr>
            <a:picLocks noChangeAspect="1"/>
          </p:cNvPicPr>
          <p:nvPr userDrawn="1"/>
        </p:nvPicPr>
        <p:blipFill>
          <a:blip r:embed="rId3"/>
          <a:srcRect/>
          <a:stretch/>
        </p:blipFill>
        <p:spPr>
          <a:xfrm>
            <a:off x="0" y="0"/>
            <a:ext cx="12192000" cy="6858000"/>
          </a:xfrm>
          <a:prstGeom prst="rect">
            <a:avLst/>
          </a:prstGeom>
        </p:spPr>
      </p:pic>
      <p:pic>
        <p:nvPicPr>
          <p:cNvPr id="5" name="Grafik 4">
            <a:extLst>
              <a:ext uri="{FF2B5EF4-FFF2-40B4-BE49-F238E27FC236}">
                <a16:creationId xmlns:a16="http://schemas.microsoft.com/office/drawing/2014/main" id="{B471DD8F-C55E-5878-814B-A4DF5ED83C45}"/>
              </a:ext>
            </a:extLst>
          </p:cNvPr>
          <p:cNvPicPr>
            <a:picLocks noChangeAspect="1"/>
          </p:cNvPicPr>
          <p:nvPr userDrawn="1"/>
        </p:nvPicPr>
        <p:blipFill>
          <a:blip r:embed="rId4"/>
          <a:srcRect/>
          <a:stretch/>
        </p:blipFill>
        <p:spPr>
          <a:xfrm>
            <a:off x="415392" y="201231"/>
            <a:ext cx="2117948" cy="709375"/>
          </a:xfrm>
          <a:prstGeom prst="rect">
            <a:avLst/>
          </a:prstGeom>
        </p:spPr>
      </p:pic>
      <p:sp>
        <p:nvSpPr>
          <p:cNvPr id="9" name="Titel 1">
            <a:extLst>
              <a:ext uri="{FF2B5EF4-FFF2-40B4-BE49-F238E27FC236}">
                <a16:creationId xmlns:a16="http://schemas.microsoft.com/office/drawing/2014/main" id="{2CF72C88-8EB1-F7AD-7410-D1E43DA62BA1}"/>
              </a:ext>
            </a:extLst>
          </p:cNvPr>
          <p:cNvSpPr>
            <a:spLocks noGrp="1"/>
          </p:cNvSpPr>
          <p:nvPr>
            <p:ph type="ctrTitle" hasCustomPrompt="1"/>
          </p:nvPr>
        </p:nvSpPr>
        <p:spPr>
          <a:xfrm>
            <a:off x="522000" y="1872000"/>
            <a:ext cx="9512410" cy="2213897"/>
          </a:xfrm>
        </p:spPr>
        <p:txBody>
          <a:bodyPr anchor="b">
            <a:noAutofit/>
          </a:bodyPr>
          <a:lstStyle>
            <a:lvl1pPr algn="l">
              <a:defRPr sz="4200" b="1" i="0" spc="0">
                <a:solidFill>
                  <a:schemeClr val="bg1"/>
                </a:solidFill>
                <a:latin typeface="TWK Everett" panose="020B0204000000000000" pitchFamily="34" charset="77"/>
                <a:cs typeface="TWK Everett" panose="020B0204000000000000" pitchFamily="34" charset="77"/>
              </a:defRPr>
            </a:lvl1pPr>
          </a:lstStyle>
          <a:p>
            <a:r>
              <a:rPr lang="de-DE"/>
              <a:t>HIER STEHT DIE HEADLINE</a:t>
            </a:r>
            <a:br>
              <a:rPr lang="de-DE"/>
            </a:br>
            <a:r>
              <a:rPr lang="de-DE"/>
              <a:t>DER PRÄSENTATION</a:t>
            </a:r>
            <a:br>
              <a:rPr lang="de-DE"/>
            </a:br>
            <a:r>
              <a:rPr lang="de-DE"/>
              <a:t>ÜBER MEHRERE ZEILEN</a:t>
            </a:r>
          </a:p>
        </p:txBody>
      </p:sp>
      <p:sp>
        <p:nvSpPr>
          <p:cNvPr id="10" name="Untertitel 2">
            <a:extLst>
              <a:ext uri="{FF2B5EF4-FFF2-40B4-BE49-F238E27FC236}">
                <a16:creationId xmlns:a16="http://schemas.microsoft.com/office/drawing/2014/main" id="{C29532B9-3E19-4542-7AE8-937A0ED7EE5B}"/>
              </a:ext>
            </a:extLst>
          </p:cNvPr>
          <p:cNvSpPr>
            <a:spLocks noGrp="1"/>
          </p:cNvSpPr>
          <p:nvPr>
            <p:ph type="subTitle" idx="1" hasCustomPrompt="1"/>
          </p:nvPr>
        </p:nvSpPr>
        <p:spPr>
          <a:xfrm>
            <a:off x="522000" y="4261992"/>
            <a:ext cx="9144000" cy="1655762"/>
          </a:xfrm>
        </p:spPr>
        <p:txBody>
          <a:bodyPr>
            <a:noAutofit/>
          </a:bodyPr>
          <a:lstStyle>
            <a:lvl1pPr marL="0" indent="0" algn="l">
              <a:lnSpc>
                <a:spcPct val="100000"/>
              </a:lnSpc>
              <a:buNone/>
              <a:defRPr sz="1900" b="1" i="0">
                <a:solidFill>
                  <a:schemeClr val="bg1"/>
                </a:solidFill>
                <a:latin typeface="TWK Everett" panose="020B0204000000000000"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Hier steht eine optionale </a:t>
            </a:r>
            <a:r>
              <a:rPr lang="de-DE" err="1"/>
              <a:t>Subline</a:t>
            </a:r>
            <a:br>
              <a:rPr lang="de-DE"/>
            </a:br>
            <a:r>
              <a:rPr lang="de-DE"/>
              <a:t>die auch zweizeilig sein kann</a:t>
            </a:r>
          </a:p>
        </p:txBody>
      </p:sp>
      <p:sp>
        <p:nvSpPr>
          <p:cNvPr id="11" name="Textplatzhalter 5">
            <a:extLst>
              <a:ext uri="{FF2B5EF4-FFF2-40B4-BE49-F238E27FC236}">
                <a16:creationId xmlns:a16="http://schemas.microsoft.com/office/drawing/2014/main" id="{452A204F-68C2-0D0C-E7C0-BFE5869E6A80}"/>
              </a:ext>
            </a:extLst>
          </p:cNvPr>
          <p:cNvSpPr>
            <a:spLocks noGrp="1"/>
          </p:cNvSpPr>
          <p:nvPr>
            <p:ph type="body" sz="quarter" idx="11" hasCustomPrompt="1"/>
          </p:nvPr>
        </p:nvSpPr>
        <p:spPr>
          <a:xfrm>
            <a:off x="522000" y="6125599"/>
            <a:ext cx="4967287" cy="365125"/>
          </a:xfrm>
        </p:spPr>
        <p:txBody>
          <a:bodyPr>
            <a:noAutofit/>
          </a:bodyPr>
          <a:lstStyle>
            <a:lvl1pPr marL="0" indent="0">
              <a:buFontTx/>
              <a:buNone/>
              <a:defRPr sz="850" b="1" i="0">
                <a:solidFill>
                  <a:schemeClr val="bg1"/>
                </a:solidFill>
                <a:latin typeface="TWK Everett" panose="020B0204000000000000"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PROF. DR. MAX MUSTERMANN – AUGSBURG </a:t>
            </a:r>
            <a:fld id="{63BE9A63-8E47-2343-8EEF-EA294913019C}" type="datetime1">
              <a:rPr lang="de-DE" smtClean="0"/>
              <a:t>11.12.23</a:t>
            </a:fld>
            <a:endParaRPr lang="de-DE"/>
          </a:p>
        </p:txBody>
      </p:sp>
    </p:spTree>
    <p:extLst>
      <p:ext uri="{BB962C8B-B14F-4D97-AF65-F5344CB8AC3E}">
        <p14:creationId xmlns:p14="http://schemas.microsoft.com/office/powerpoint/2010/main" val="26287656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A Titel Bild04">
    <p:spTree>
      <p:nvGrpSpPr>
        <p:cNvPr id="1" name=""/>
        <p:cNvGrpSpPr/>
        <p:nvPr/>
      </p:nvGrpSpPr>
      <p:grpSpPr>
        <a:xfrm>
          <a:off x="0" y="0"/>
          <a:ext cx="0" cy="0"/>
          <a:chOff x="0" y="0"/>
          <a:chExt cx="0" cy="0"/>
        </a:xfrm>
      </p:grpSpPr>
      <p:pic>
        <p:nvPicPr>
          <p:cNvPr id="12" name="Grafik 11">
            <a:extLst>
              <a:ext uri="{FF2B5EF4-FFF2-40B4-BE49-F238E27FC236}">
                <a16:creationId xmlns:a16="http://schemas.microsoft.com/office/drawing/2014/main" id="{0D0C1D6E-12A3-274D-71B8-55E767D2D234}"/>
              </a:ext>
            </a:extLst>
          </p:cNvPr>
          <p:cNvPicPr>
            <a:picLocks noChangeAspect="1"/>
          </p:cNvPicPr>
          <p:nvPr userDrawn="1"/>
        </p:nvPicPr>
        <p:blipFill>
          <a:blip r:embed="rId2"/>
          <a:srcRect/>
          <a:stretch/>
        </p:blipFill>
        <p:spPr>
          <a:xfrm>
            <a:off x="0" y="0"/>
            <a:ext cx="12192000" cy="6858000"/>
          </a:xfrm>
          <a:prstGeom prst="rect">
            <a:avLst/>
          </a:prstGeom>
        </p:spPr>
      </p:pic>
      <p:pic>
        <p:nvPicPr>
          <p:cNvPr id="2" name="Grafik 1">
            <a:extLst>
              <a:ext uri="{FF2B5EF4-FFF2-40B4-BE49-F238E27FC236}">
                <a16:creationId xmlns:a16="http://schemas.microsoft.com/office/drawing/2014/main" id="{BC5E7541-CC82-39D4-4C0E-87EACE891A0D}"/>
              </a:ext>
            </a:extLst>
          </p:cNvPr>
          <p:cNvPicPr>
            <a:picLocks noChangeAspect="1"/>
          </p:cNvPicPr>
          <p:nvPr userDrawn="1"/>
        </p:nvPicPr>
        <p:blipFill>
          <a:blip r:embed="rId3"/>
          <a:srcRect/>
          <a:stretch/>
        </p:blipFill>
        <p:spPr>
          <a:xfrm>
            <a:off x="0" y="0"/>
            <a:ext cx="12192000" cy="6858000"/>
          </a:xfrm>
          <a:prstGeom prst="rect">
            <a:avLst/>
          </a:prstGeom>
        </p:spPr>
      </p:pic>
      <p:pic>
        <p:nvPicPr>
          <p:cNvPr id="5" name="Grafik 4">
            <a:extLst>
              <a:ext uri="{FF2B5EF4-FFF2-40B4-BE49-F238E27FC236}">
                <a16:creationId xmlns:a16="http://schemas.microsoft.com/office/drawing/2014/main" id="{B471DD8F-C55E-5878-814B-A4DF5ED83C45}"/>
              </a:ext>
            </a:extLst>
          </p:cNvPr>
          <p:cNvPicPr>
            <a:picLocks noChangeAspect="1"/>
          </p:cNvPicPr>
          <p:nvPr userDrawn="1"/>
        </p:nvPicPr>
        <p:blipFill>
          <a:blip r:embed="rId4"/>
          <a:srcRect/>
          <a:stretch/>
        </p:blipFill>
        <p:spPr>
          <a:xfrm>
            <a:off x="415392" y="201231"/>
            <a:ext cx="2117948" cy="709375"/>
          </a:xfrm>
          <a:prstGeom prst="rect">
            <a:avLst/>
          </a:prstGeom>
        </p:spPr>
      </p:pic>
      <p:sp>
        <p:nvSpPr>
          <p:cNvPr id="9" name="Titel 1">
            <a:extLst>
              <a:ext uri="{FF2B5EF4-FFF2-40B4-BE49-F238E27FC236}">
                <a16:creationId xmlns:a16="http://schemas.microsoft.com/office/drawing/2014/main" id="{2CF72C88-8EB1-F7AD-7410-D1E43DA62BA1}"/>
              </a:ext>
            </a:extLst>
          </p:cNvPr>
          <p:cNvSpPr>
            <a:spLocks noGrp="1"/>
          </p:cNvSpPr>
          <p:nvPr>
            <p:ph type="ctrTitle" hasCustomPrompt="1"/>
          </p:nvPr>
        </p:nvSpPr>
        <p:spPr>
          <a:xfrm>
            <a:off x="522000" y="1872000"/>
            <a:ext cx="9512410" cy="2213897"/>
          </a:xfrm>
        </p:spPr>
        <p:txBody>
          <a:bodyPr anchor="b">
            <a:noAutofit/>
          </a:bodyPr>
          <a:lstStyle>
            <a:lvl1pPr algn="l">
              <a:defRPr sz="4200" b="1" i="0" spc="0">
                <a:solidFill>
                  <a:schemeClr val="bg1"/>
                </a:solidFill>
                <a:latin typeface="TWK Everett" panose="020B0204000000000000" pitchFamily="34" charset="77"/>
                <a:cs typeface="TWK Everett" panose="020B0204000000000000" pitchFamily="34" charset="77"/>
              </a:defRPr>
            </a:lvl1pPr>
          </a:lstStyle>
          <a:p>
            <a:r>
              <a:rPr lang="de-DE"/>
              <a:t>HIER STEHT DIE HEADLINE</a:t>
            </a:r>
            <a:br>
              <a:rPr lang="de-DE"/>
            </a:br>
            <a:r>
              <a:rPr lang="de-DE"/>
              <a:t>DER PRÄSENTATION</a:t>
            </a:r>
            <a:br>
              <a:rPr lang="de-DE"/>
            </a:br>
            <a:r>
              <a:rPr lang="de-DE"/>
              <a:t>ÜBER MEHRERE ZEILEN</a:t>
            </a:r>
          </a:p>
        </p:txBody>
      </p:sp>
      <p:sp>
        <p:nvSpPr>
          <p:cNvPr id="10" name="Untertitel 2">
            <a:extLst>
              <a:ext uri="{FF2B5EF4-FFF2-40B4-BE49-F238E27FC236}">
                <a16:creationId xmlns:a16="http://schemas.microsoft.com/office/drawing/2014/main" id="{C29532B9-3E19-4542-7AE8-937A0ED7EE5B}"/>
              </a:ext>
            </a:extLst>
          </p:cNvPr>
          <p:cNvSpPr>
            <a:spLocks noGrp="1"/>
          </p:cNvSpPr>
          <p:nvPr>
            <p:ph type="subTitle" idx="1" hasCustomPrompt="1"/>
          </p:nvPr>
        </p:nvSpPr>
        <p:spPr>
          <a:xfrm>
            <a:off x="522000" y="4261992"/>
            <a:ext cx="9144000" cy="1655762"/>
          </a:xfrm>
        </p:spPr>
        <p:txBody>
          <a:bodyPr>
            <a:noAutofit/>
          </a:bodyPr>
          <a:lstStyle>
            <a:lvl1pPr marL="0" indent="0" algn="l">
              <a:lnSpc>
                <a:spcPct val="100000"/>
              </a:lnSpc>
              <a:buNone/>
              <a:defRPr sz="1900" b="1" i="0">
                <a:solidFill>
                  <a:schemeClr val="bg1"/>
                </a:solidFill>
                <a:latin typeface="TWK Everett" panose="020B0204000000000000"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Hier steht eine optionale </a:t>
            </a:r>
            <a:r>
              <a:rPr lang="de-DE" err="1"/>
              <a:t>Subline</a:t>
            </a:r>
            <a:br>
              <a:rPr lang="de-DE"/>
            </a:br>
            <a:r>
              <a:rPr lang="de-DE"/>
              <a:t>die auch zweizeilig sein kann</a:t>
            </a:r>
          </a:p>
        </p:txBody>
      </p:sp>
      <p:sp>
        <p:nvSpPr>
          <p:cNvPr id="11" name="Textplatzhalter 5">
            <a:extLst>
              <a:ext uri="{FF2B5EF4-FFF2-40B4-BE49-F238E27FC236}">
                <a16:creationId xmlns:a16="http://schemas.microsoft.com/office/drawing/2014/main" id="{452A204F-68C2-0D0C-E7C0-BFE5869E6A80}"/>
              </a:ext>
            </a:extLst>
          </p:cNvPr>
          <p:cNvSpPr>
            <a:spLocks noGrp="1"/>
          </p:cNvSpPr>
          <p:nvPr>
            <p:ph type="body" sz="quarter" idx="11" hasCustomPrompt="1"/>
          </p:nvPr>
        </p:nvSpPr>
        <p:spPr>
          <a:xfrm>
            <a:off x="522000" y="6125599"/>
            <a:ext cx="4967287" cy="365125"/>
          </a:xfrm>
        </p:spPr>
        <p:txBody>
          <a:bodyPr>
            <a:noAutofit/>
          </a:bodyPr>
          <a:lstStyle>
            <a:lvl1pPr marL="0" indent="0">
              <a:buFontTx/>
              <a:buNone/>
              <a:defRPr sz="850" b="1" i="0">
                <a:solidFill>
                  <a:schemeClr val="bg1"/>
                </a:solidFill>
                <a:latin typeface="TWK Everett" panose="020B0204000000000000"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PROF. DR. MAX MUSTERMANN – AUGSBURG </a:t>
            </a:r>
            <a:fld id="{B4406210-1700-C54B-B023-463DAC651CA5}" type="datetime1">
              <a:rPr lang="de-DE" smtClean="0"/>
              <a:t>11.12.23</a:t>
            </a:fld>
            <a:endParaRPr lang="de-DE"/>
          </a:p>
        </p:txBody>
      </p:sp>
    </p:spTree>
    <p:extLst>
      <p:ext uri="{BB962C8B-B14F-4D97-AF65-F5344CB8AC3E}">
        <p14:creationId xmlns:p14="http://schemas.microsoft.com/office/powerpoint/2010/main" val="28656092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A Titel Bild05">
    <p:spTree>
      <p:nvGrpSpPr>
        <p:cNvPr id="1" name=""/>
        <p:cNvGrpSpPr/>
        <p:nvPr/>
      </p:nvGrpSpPr>
      <p:grpSpPr>
        <a:xfrm>
          <a:off x="0" y="0"/>
          <a:ext cx="0" cy="0"/>
          <a:chOff x="0" y="0"/>
          <a:chExt cx="0" cy="0"/>
        </a:xfrm>
      </p:grpSpPr>
      <p:pic>
        <p:nvPicPr>
          <p:cNvPr id="12" name="Grafik 11">
            <a:extLst>
              <a:ext uri="{FF2B5EF4-FFF2-40B4-BE49-F238E27FC236}">
                <a16:creationId xmlns:a16="http://schemas.microsoft.com/office/drawing/2014/main" id="{0D0C1D6E-12A3-274D-71B8-55E767D2D234}"/>
              </a:ext>
            </a:extLst>
          </p:cNvPr>
          <p:cNvPicPr>
            <a:picLocks noChangeAspect="1"/>
          </p:cNvPicPr>
          <p:nvPr userDrawn="1"/>
        </p:nvPicPr>
        <p:blipFill>
          <a:blip r:embed="rId2"/>
          <a:srcRect/>
          <a:stretch/>
        </p:blipFill>
        <p:spPr>
          <a:xfrm>
            <a:off x="0" y="0"/>
            <a:ext cx="12192000" cy="6858000"/>
          </a:xfrm>
          <a:prstGeom prst="rect">
            <a:avLst/>
          </a:prstGeom>
        </p:spPr>
      </p:pic>
      <p:pic>
        <p:nvPicPr>
          <p:cNvPr id="2" name="Grafik 1">
            <a:extLst>
              <a:ext uri="{FF2B5EF4-FFF2-40B4-BE49-F238E27FC236}">
                <a16:creationId xmlns:a16="http://schemas.microsoft.com/office/drawing/2014/main" id="{BC5E7541-CC82-39D4-4C0E-87EACE891A0D}"/>
              </a:ext>
            </a:extLst>
          </p:cNvPr>
          <p:cNvPicPr>
            <a:picLocks noChangeAspect="1"/>
          </p:cNvPicPr>
          <p:nvPr userDrawn="1"/>
        </p:nvPicPr>
        <p:blipFill>
          <a:blip r:embed="rId3"/>
          <a:srcRect/>
          <a:stretch/>
        </p:blipFill>
        <p:spPr>
          <a:xfrm>
            <a:off x="0" y="0"/>
            <a:ext cx="12192000" cy="6858000"/>
          </a:xfrm>
          <a:prstGeom prst="rect">
            <a:avLst/>
          </a:prstGeom>
        </p:spPr>
      </p:pic>
      <p:pic>
        <p:nvPicPr>
          <p:cNvPr id="5" name="Grafik 4">
            <a:extLst>
              <a:ext uri="{FF2B5EF4-FFF2-40B4-BE49-F238E27FC236}">
                <a16:creationId xmlns:a16="http://schemas.microsoft.com/office/drawing/2014/main" id="{B471DD8F-C55E-5878-814B-A4DF5ED83C45}"/>
              </a:ext>
            </a:extLst>
          </p:cNvPr>
          <p:cNvPicPr>
            <a:picLocks noChangeAspect="1"/>
          </p:cNvPicPr>
          <p:nvPr userDrawn="1"/>
        </p:nvPicPr>
        <p:blipFill>
          <a:blip r:embed="rId4"/>
          <a:srcRect/>
          <a:stretch/>
        </p:blipFill>
        <p:spPr>
          <a:xfrm>
            <a:off x="415392" y="201231"/>
            <a:ext cx="2117948" cy="709375"/>
          </a:xfrm>
          <a:prstGeom prst="rect">
            <a:avLst/>
          </a:prstGeom>
        </p:spPr>
      </p:pic>
      <p:sp>
        <p:nvSpPr>
          <p:cNvPr id="9" name="Titel 1">
            <a:extLst>
              <a:ext uri="{FF2B5EF4-FFF2-40B4-BE49-F238E27FC236}">
                <a16:creationId xmlns:a16="http://schemas.microsoft.com/office/drawing/2014/main" id="{2CF72C88-8EB1-F7AD-7410-D1E43DA62BA1}"/>
              </a:ext>
            </a:extLst>
          </p:cNvPr>
          <p:cNvSpPr>
            <a:spLocks noGrp="1"/>
          </p:cNvSpPr>
          <p:nvPr>
            <p:ph type="ctrTitle" hasCustomPrompt="1"/>
          </p:nvPr>
        </p:nvSpPr>
        <p:spPr>
          <a:xfrm>
            <a:off x="522000" y="1872000"/>
            <a:ext cx="9512410" cy="2213897"/>
          </a:xfrm>
        </p:spPr>
        <p:txBody>
          <a:bodyPr anchor="b">
            <a:noAutofit/>
          </a:bodyPr>
          <a:lstStyle>
            <a:lvl1pPr algn="l">
              <a:defRPr sz="4200" b="1" i="0" spc="0">
                <a:solidFill>
                  <a:schemeClr val="bg1"/>
                </a:solidFill>
                <a:latin typeface="TWK Everett" panose="020B0204000000000000" pitchFamily="34" charset="77"/>
                <a:cs typeface="TWK Everett" panose="020B0204000000000000" pitchFamily="34" charset="77"/>
              </a:defRPr>
            </a:lvl1pPr>
          </a:lstStyle>
          <a:p>
            <a:r>
              <a:rPr lang="de-DE"/>
              <a:t>HIER STEHT DIE HEADLINE</a:t>
            </a:r>
            <a:br>
              <a:rPr lang="de-DE"/>
            </a:br>
            <a:r>
              <a:rPr lang="de-DE"/>
              <a:t>DER PRÄSENTATION</a:t>
            </a:r>
            <a:br>
              <a:rPr lang="de-DE"/>
            </a:br>
            <a:r>
              <a:rPr lang="de-DE"/>
              <a:t>ÜBER MEHRERE ZEILEN</a:t>
            </a:r>
          </a:p>
        </p:txBody>
      </p:sp>
      <p:sp>
        <p:nvSpPr>
          <p:cNvPr id="10" name="Untertitel 2">
            <a:extLst>
              <a:ext uri="{FF2B5EF4-FFF2-40B4-BE49-F238E27FC236}">
                <a16:creationId xmlns:a16="http://schemas.microsoft.com/office/drawing/2014/main" id="{C29532B9-3E19-4542-7AE8-937A0ED7EE5B}"/>
              </a:ext>
            </a:extLst>
          </p:cNvPr>
          <p:cNvSpPr>
            <a:spLocks noGrp="1"/>
          </p:cNvSpPr>
          <p:nvPr>
            <p:ph type="subTitle" idx="1" hasCustomPrompt="1"/>
          </p:nvPr>
        </p:nvSpPr>
        <p:spPr>
          <a:xfrm>
            <a:off x="522000" y="4261992"/>
            <a:ext cx="9144000" cy="1655762"/>
          </a:xfrm>
        </p:spPr>
        <p:txBody>
          <a:bodyPr>
            <a:noAutofit/>
          </a:bodyPr>
          <a:lstStyle>
            <a:lvl1pPr marL="0" indent="0" algn="l">
              <a:lnSpc>
                <a:spcPct val="100000"/>
              </a:lnSpc>
              <a:buNone/>
              <a:defRPr sz="1900" b="1" i="0">
                <a:solidFill>
                  <a:schemeClr val="bg1"/>
                </a:solidFill>
                <a:latin typeface="TWK Everett" panose="020B0204000000000000"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Hier steht eine optionale </a:t>
            </a:r>
            <a:r>
              <a:rPr lang="de-DE" err="1"/>
              <a:t>Subline</a:t>
            </a:r>
            <a:br>
              <a:rPr lang="de-DE"/>
            </a:br>
            <a:r>
              <a:rPr lang="de-DE"/>
              <a:t>die auch zweizeilig sein kann</a:t>
            </a:r>
          </a:p>
        </p:txBody>
      </p:sp>
      <p:sp>
        <p:nvSpPr>
          <p:cNvPr id="11" name="Textplatzhalter 5">
            <a:extLst>
              <a:ext uri="{FF2B5EF4-FFF2-40B4-BE49-F238E27FC236}">
                <a16:creationId xmlns:a16="http://schemas.microsoft.com/office/drawing/2014/main" id="{452A204F-68C2-0D0C-E7C0-BFE5869E6A80}"/>
              </a:ext>
            </a:extLst>
          </p:cNvPr>
          <p:cNvSpPr>
            <a:spLocks noGrp="1"/>
          </p:cNvSpPr>
          <p:nvPr>
            <p:ph type="body" sz="quarter" idx="11" hasCustomPrompt="1"/>
          </p:nvPr>
        </p:nvSpPr>
        <p:spPr>
          <a:xfrm>
            <a:off x="522000" y="6125599"/>
            <a:ext cx="4967287" cy="365125"/>
          </a:xfrm>
        </p:spPr>
        <p:txBody>
          <a:bodyPr>
            <a:noAutofit/>
          </a:bodyPr>
          <a:lstStyle>
            <a:lvl1pPr marL="0" indent="0">
              <a:buFontTx/>
              <a:buNone/>
              <a:defRPr sz="850" b="1" i="0">
                <a:solidFill>
                  <a:schemeClr val="bg1"/>
                </a:solidFill>
                <a:latin typeface="TWK Everett" panose="020B0204000000000000"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PROF. DR. MAX MUSTERMANN – AUGSBURG </a:t>
            </a:r>
            <a:fld id="{28783ADC-BD4C-7F4B-9029-6528D9853113}" type="datetime1">
              <a:rPr lang="de-DE" smtClean="0"/>
              <a:t>11.12.23</a:t>
            </a:fld>
            <a:endParaRPr lang="de-DE"/>
          </a:p>
        </p:txBody>
      </p:sp>
    </p:spTree>
    <p:extLst>
      <p:ext uri="{BB962C8B-B14F-4D97-AF65-F5344CB8AC3E}">
        <p14:creationId xmlns:p14="http://schemas.microsoft.com/office/powerpoint/2010/main" val="26964538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A Titel Bild06">
    <p:spTree>
      <p:nvGrpSpPr>
        <p:cNvPr id="1" name=""/>
        <p:cNvGrpSpPr/>
        <p:nvPr/>
      </p:nvGrpSpPr>
      <p:grpSpPr>
        <a:xfrm>
          <a:off x="0" y="0"/>
          <a:ext cx="0" cy="0"/>
          <a:chOff x="0" y="0"/>
          <a:chExt cx="0" cy="0"/>
        </a:xfrm>
      </p:grpSpPr>
      <p:pic>
        <p:nvPicPr>
          <p:cNvPr id="12" name="Grafik 11">
            <a:extLst>
              <a:ext uri="{FF2B5EF4-FFF2-40B4-BE49-F238E27FC236}">
                <a16:creationId xmlns:a16="http://schemas.microsoft.com/office/drawing/2014/main" id="{0D0C1D6E-12A3-274D-71B8-55E767D2D234}"/>
              </a:ext>
            </a:extLst>
          </p:cNvPr>
          <p:cNvPicPr>
            <a:picLocks noChangeAspect="1"/>
          </p:cNvPicPr>
          <p:nvPr userDrawn="1"/>
        </p:nvPicPr>
        <p:blipFill>
          <a:blip r:embed="rId2"/>
          <a:srcRect/>
          <a:stretch/>
        </p:blipFill>
        <p:spPr>
          <a:xfrm>
            <a:off x="0" y="0"/>
            <a:ext cx="12192000" cy="6858000"/>
          </a:xfrm>
          <a:prstGeom prst="rect">
            <a:avLst/>
          </a:prstGeom>
        </p:spPr>
      </p:pic>
      <p:pic>
        <p:nvPicPr>
          <p:cNvPr id="2" name="Grafik 1">
            <a:extLst>
              <a:ext uri="{FF2B5EF4-FFF2-40B4-BE49-F238E27FC236}">
                <a16:creationId xmlns:a16="http://schemas.microsoft.com/office/drawing/2014/main" id="{BC5E7541-CC82-39D4-4C0E-87EACE891A0D}"/>
              </a:ext>
            </a:extLst>
          </p:cNvPr>
          <p:cNvPicPr>
            <a:picLocks noChangeAspect="1"/>
          </p:cNvPicPr>
          <p:nvPr userDrawn="1"/>
        </p:nvPicPr>
        <p:blipFill>
          <a:blip r:embed="rId3"/>
          <a:srcRect/>
          <a:stretch/>
        </p:blipFill>
        <p:spPr>
          <a:xfrm>
            <a:off x="0" y="0"/>
            <a:ext cx="12192000" cy="6858000"/>
          </a:xfrm>
          <a:prstGeom prst="rect">
            <a:avLst/>
          </a:prstGeom>
        </p:spPr>
      </p:pic>
      <p:pic>
        <p:nvPicPr>
          <p:cNvPr id="5" name="Grafik 4">
            <a:extLst>
              <a:ext uri="{FF2B5EF4-FFF2-40B4-BE49-F238E27FC236}">
                <a16:creationId xmlns:a16="http://schemas.microsoft.com/office/drawing/2014/main" id="{B471DD8F-C55E-5878-814B-A4DF5ED83C45}"/>
              </a:ext>
            </a:extLst>
          </p:cNvPr>
          <p:cNvPicPr>
            <a:picLocks noChangeAspect="1"/>
          </p:cNvPicPr>
          <p:nvPr userDrawn="1"/>
        </p:nvPicPr>
        <p:blipFill>
          <a:blip r:embed="rId4"/>
          <a:srcRect/>
          <a:stretch/>
        </p:blipFill>
        <p:spPr>
          <a:xfrm>
            <a:off x="415392" y="201231"/>
            <a:ext cx="2117948" cy="709375"/>
          </a:xfrm>
          <a:prstGeom prst="rect">
            <a:avLst/>
          </a:prstGeom>
        </p:spPr>
      </p:pic>
      <p:sp>
        <p:nvSpPr>
          <p:cNvPr id="9" name="Titel 1">
            <a:extLst>
              <a:ext uri="{FF2B5EF4-FFF2-40B4-BE49-F238E27FC236}">
                <a16:creationId xmlns:a16="http://schemas.microsoft.com/office/drawing/2014/main" id="{2CF72C88-8EB1-F7AD-7410-D1E43DA62BA1}"/>
              </a:ext>
            </a:extLst>
          </p:cNvPr>
          <p:cNvSpPr>
            <a:spLocks noGrp="1"/>
          </p:cNvSpPr>
          <p:nvPr>
            <p:ph type="ctrTitle" hasCustomPrompt="1"/>
          </p:nvPr>
        </p:nvSpPr>
        <p:spPr>
          <a:xfrm>
            <a:off x="522000" y="1872000"/>
            <a:ext cx="9512410" cy="2213897"/>
          </a:xfrm>
        </p:spPr>
        <p:txBody>
          <a:bodyPr anchor="b">
            <a:noAutofit/>
          </a:bodyPr>
          <a:lstStyle>
            <a:lvl1pPr algn="l">
              <a:defRPr sz="4200" b="1" i="0" spc="0">
                <a:solidFill>
                  <a:schemeClr val="bg1"/>
                </a:solidFill>
                <a:latin typeface="TWK Everett" panose="020B0204000000000000" pitchFamily="34" charset="77"/>
                <a:cs typeface="TWK Everett" panose="020B0204000000000000" pitchFamily="34" charset="77"/>
              </a:defRPr>
            </a:lvl1pPr>
          </a:lstStyle>
          <a:p>
            <a:r>
              <a:rPr lang="de-DE"/>
              <a:t>HIER STEHT DIE HEADLINE</a:t>
            </a:r>
            <a:br>
              <a:rPr lang="de-DE"/>
            </a:br>
            <a:r>
              <a:rPr lang="de-DE"/>
              <a:t>DER PRÄSENTATION</a:t>
            </a:r>
            <a:br>
              <a:rPr lang="de-DE"/>
            </a:br>
            <a:r>
              <a:rPr lang="de-DE"/>
              <a:t>ÜBER MEHRERE ZEILEN</a:t>
            </a:r>
          </a:p>
        </p:txBody>
      </p:sp>
      <p:sp>
        <p:nvSpPr>
          <p:cNvPr id="10" name="Untertitel 2">
            <a:extLst>
              <a:ext uri="{FF2B5EF4-FFF2-40B4-BE49-F238E27FC236}">
                <a16:creationId xmlns:a16="http://schemas.microsoft.com/office/drawing/2014/main" id="{C29532B9-3E19-4542-7AE8-937A0ED7EE5B}"/>
              </a:ext>
            </a:extLst>
          </p:cNvPr>
          <p:cNvSpPr>
            <a:spLocks noGrp="1"/>
          </p:cNvSpPr>
          <p:nvPr>
            <p:ph type="subTitle" idx="1" hasCustomPrompt="1"/>
          </p:nvPr>
        </p:nvSpPr>
        <p:spPr>
          <a:xfrm>
            <a:off x="522000" y="4261992"/>
            <a:ext cx="9144000" cy="1655762"/>
          </a:xfrm>
        </p:spPr>
        <p:txBody>
          <a:bodyPr>
            <a:noAutofit/>
          </a:bodyPr>
          <a:lstStyle>
            <a:lvl1pPr marL="0" indent="0" algn="l">
              <a:lnSpc>
                <a:spcPct val="100000"/>
              </a:lnSpc>
              <a:buNone/>
              <a:defRPr sz="1900" b="1" i="0">
                <a:solidFill>
                  <a:schemeClr val="bg1"/>
                </a:solidFill>
                <a:latin typeface="TWK Everett" panose="020B0204000000000000"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Hier steht eine optionale </a:t>
            </a:r>
            <a:r>
              <a:rPr lang="de-DE" err="1"/>
              <a:t>Subline</a:t>
            </a:r>
            <a:br>
              <a:rPr lang="de-DE"/>
            </a:br>
            <a:r>
              <a:rPr lang="de-DE"/>
              <a:t>die auch zweizeilig sein kann</a:t>
            </a:r>
          </a:p>
        </p:txBody>
      </p:sp>
      <p:sp>
        <p:nvSpPr>
          <p:cNvPr id="11" name="Textplatzhalter 5">
            <a:extLst>
              <a:ext uri="{FF2B5EF4-FFF2-40B4-BE49-F238E27FC236}">
                <a16:creationId xmlns:a16="http://schemas.microsoft.com/office/drawing/2014/main" id="{452A204F-68C2-0D0C-E7C0-BFE5869E6A80}"/>
              </a:ext>
            </a:extLst>
          </p:cNvPr>
          <p:cNvSpPr>
            <a:spLocks noGrp="1"/>
          </p:cNvSpPr>
          <p:nvPr>
            <p:ph type="body" sz="quarter" idx="11" hasCustomPrompt="1"/>
          </p:nvPr>
        </p:nvSpPr>
        <p:spPr>
          <a:xfrm>
            <a:off x="522000" y="6125599"/>
            <a:ext cx="4967287" cy="365125"/>
          </a:xfrm>
        </p:spPr>
        <p:txBody>
          <a:bodyPr>
            <a:noAutofit/>
          </a:bodyPr>
          <a:lstStyle>
            <a:lvl1pPr marL="0" indent="0">
              <a:buFontTx/>
              <a:buNone/>
              <a:defRPr sz="850" b="1" i="0">
                <a:solidFill>
                  <a:schemeClr val="bg1"/>
                </a:solidFill>
                <a:latin typeface="TWK Everett" panose="020B0204000000000000"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PROF. DR. MAX MUSTERMANN – AUGSBURG </a:t>
            </a:r>
            <a:fld id="{C7989FF4-2592-A349-A9BA-88735673B6FA}" type="datetime1">
              <a:rPr lang="de-DE" smtClean="0"/>
              <a:t>11.12.23</a:t>
            </a:fld>
            <a:endParaRPr lang="de-DE"/>
          </a:p>
        </p:txBody>
      </p:sp>
    </p:spTree>
    <p:extLst>
      <p:ext uri="{BB962C8B-B14F-4D97-AF65-F5344CB8AC3E}">
        <p14:creationId xmlns:p14="http://schemas.microsoft.com/office/powerpoint/2010/main" val="40599123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A Titel rot weißesBand">
    <p:bg>
      <p:bgRef idx="1001">
        <a:schemeClr val="bg2"/>
      </p:bgRef>
    </p:bg>
    <p:spTree>
      <p:nvGrpSpPr>
        <p:cNvPr id="1" name=""/>
        <p:cNvGrpSpPr/>
        <p:nvPr/>
      </p:nvGrpSpPr>
      <p:grpSpPr>
        <a:xfrm>
          <a:off x="0" y="0"/>
          <a:ext cx="0" cy="0"/>
          <a:chOff x="0" y="0"/>
          <a:chExt cx="0" cy="0"/>
        </a:xfrm>
      </p:grpSpPr>
      <p:pic>
        <p:nvPicPr>
          <p:cNvPr id="7" name="Grafik 6" descr="Ein Bild, das Logo, Symbol, Grafiken, Schrift enthält.&#10;&#10;Automatisch generierte Beschreibung">
            <a:extLst>
              <a:ext uri="{FF2B5EF4-FFF2-40B4-BE49-F238E27FC236}">
                <a16:creationId xmlns:a16="http://schemas.microsoft.com/office/drawing/2014/main" id="{F1943717-1C0E-907C-A8DF-EF5931CF93CA}"/>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5" name="Grafik 4">
            <a:extLst>
              <a:ext uri="{FF2B5EF4-FFF2-40B4-BE49-F238E27FC236}">
                <a16:creationId xmlns:a16="http://schemas.microsoft.com/office/drawing/2014/main" id="{F867F92D-528D-9E8F-3351-829FA057E0A4}"/>
              </a:ext>
            </a:extLst>
          </p:cNvPr>
          <p:cNvPicPr>
            <a:picLocks noChangeAspect="1"/>
          </p:cNvPicPr>
          <p:nvPr userDrawn="1"/>
        </p:nvPicPr>
        <p:blipFill>
          <a:blip r:embed="rId3"/>
          <a:srcRect/>
          <a:stretch/>
        </p:blipFill>
        <p:spPr>
          <a:xfrm>
            <a:off x="415392" y="201231"/>
            <a:ext cx="2117948" cy="709375"/>
          </a:xfrm>
          <a:prstGeom prst="rect">
            <a:avLst/>
          </a:prstGeom>
        </p:spPr>
      </p:pic>
      <p:sp>
        <p:nvSpPr>
          <p:cNvPr id="4" name="Titel 1">
            <a:extLst>
              <a:ext uri="{FF2B5EF4-FFF2-40B4-BE49-F238E27FC236}">
                <a16:creationId xmlns:a16="http://schemas.microsoft.com/office/drawing/2014/main" id="{E064B7B9-C5F1-6DAB-2AC4-43E16116317B}"/>
              </a:ext>
            </a:extLst>
          </p:cNvPr>
          <p:cNvSpPr>
            <a:spLocks noGrp="1"/>
          </p:cNvSpPr>
          <p:nvPr>
            <p:ph type="ctrTitle" hasCustomPrompt="1"/>
          </p:nvPr>
        </p:nvSpPr>
        <p:spPr>
          <a:xfrm>
            <a:off x="522000" y="1872000"/>
            <a:ext cx="9512410" cy="2213897"/>
          </a:xfrm>
        </p:spPr>
        <p:txBody>
          <a:bodyPr anchor="b">
            <a:noAutofit/>
          </a:bodyPr>
          <a:lstStyle>
            <a:lvl1pPr algn="l">
              <a:defRPr sz="4200" b="1" i="0" spc="0">
                <a:solidFill>
                  <a:schemeClr val="tx1"/>
                </a:solidFill>
                <a:latin typeface="TWK Everett" panose="020B0204000000000000" pitchFamily="34" charset="77"/>
                <a:cs typeface="TWK Everett" panose="020B0204000000000000" pitchFamily="34" charset="77"/>
              </a:defRPr>
            </a:lvl1pPr>
          </a:lstStyle>
          <a:p>
            <a:r>
              <a:rPr lang="de-DE"/>
              <a:t>HIER STEHT DIE HEADLINE</a:t>
            </a:r>
            <a:br>
              <a:rPr lang="de-DE"/>
            </a:br>
            <a:r>
              <a:rPr lang="de-DE"/>
              <a:t>DER PRÄSENTATION</a:t>
            </a:r>
            <a:br>
              <a:rPr lang="de-DE"/>
            </a:br>
            <a:r>
              <a:rPr lang="de-DE"/>
              <a:t>ÜBER MEHRERE ZEILEN</a:t>
            </a:r>
          </a:p>
        </p:txBody>
      </p:sp>
      <p:sp>
        <p:nvSpPr>
          <p:cNvPr id="8" name="Untertitel 2">
            <a:extLst>
              <a:ext uri="{FF2B5EF4-FFF2-40B4-BE49-F238E27FC236}">
                <a16:creationId xmlns:a16="http://schemas.microsoft.com/office/drawing/2014/main" id="{105CCB6F-B08D-C314-F530-BF8C295BC33F}"/>
              </a:ext>
            </a:extLst>
          </p:cNvPr>
          <p:cNvSpPr>
            <a:spLocks noGrp="1"/>
          </p:cNvSpPr>
          <p:nvPr>
            <p:ph type="subTitle" idx="1" hasCustomPrompt="1"/>
          </p:nvPr>
        </p:nvSpPr>
        <p:spPr>
          <a:xfrm>
            <a:off x="522000" y="4261992"/>
            <a:ext cx="9144000" cy="1655762"/>
          </a:xfrm>
        </p:spPr>
        <p:txBody>
          <a:bodyPr>
            <a:noAutofit/>
          </a:bodyPr>
          <a:lstStyle>
            <a:lvl1pPr marL="0" indent="0" algn="l">
              <a:lnSpc>
                <a:spcPct val="100000"/>
              </a:lnSpc>
              <a:buNone/>
              <a:defRPr sz="1900" b="1" i="0">
                <a:solidFill>
                  <a:schemeClr val="tx1"/>
                </a:solidFill>
                <a:latin typeface="TWK Everett" panose="020B0204000000000000"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Hier steht eine optionale </a:t>
            </a:r>
            <a:r>
              <a:rPr lang="de-DE" err="1"/>
              <a:t>Subline</a:t>
            </a:r>
            <a:br>
              <a:rPr lang="de-DE"/>
            </a:br>
            <a:r>
              <a:rPr lang="de-DE"/>
              <a:t>die auch zweizeilig sein kann</a:t>
            </a:r>
          </a:p>
        </p:txBody>
      </p:sp>
      <p:sp>
        <p:nvSpPr>
          <p:cNvPr id="9" name="Textplatzhalter 5">
            <a:extLst>
              <a:ext uri="{FF2B5EF4-FFF2-40B4-BE49-F238E27FC236}">
                <a16:creationId xmlns:a16="http://schemas.microsoft.com/office/drawing/2014/main" id="{99D253CE-26BA-2283-F9ED-B052BF2B275C}"/>
              </a:ext>
            </a:extLst>
          </p:cNvPr>
          <p:cNvSpPr>
            <a:spLocks noGrp="1"/>
          </p:cNvSpPr>
          <p:nvPr>
            <p:ph type="body" sz="quarter" idx="11" hasCustomPrompt="1"/>
          </p:nvPr>
        </p:nvSpPr>
        <p:spPr>
          <a:xfrm>
            <a:off x="522000" y="6125599"/>
            <a:ext cx="4967287" cy="365125"/>
          </a:xfrm>
        </p:spPr>
        <p:txBody>
          <a:bodyPr>
            <a:noAutofit/>
          </a:bodyPr>
          <a:lstStyle>
            <a:lvl1pPr marL="0" indent="0">
              <a:buFontTx/>
              <a:buNone/>
              <a:defRPr sz="850" b="1" i="0">
                <a:solidFill>
                  <a:schemeClr val="tx1"/>
                </a:solidFill>
                <a:latin typeface="TWK Everett" panose="020B0204000000000000"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PROF. DR. MAX MUSTERMANN – AUGSBURG </a:t>
            </a:r>
            <a:fld id="{8CA40E37-71F5-104C-BFA7-7EAD054EF3D0}" type="datetime1">
              <a:rPr lang="de-DE" smtClean="0"/>
              <a:t>11.12.23</a:t>
            </a:fld>
            <a:endParaRPr lang="de-DE"/>
          </a:p>
        </p:txBody>
      </p:sp>
    </p:spTree>
    <p:extLst>
      <p:ext uri="{BB962C8B-B14F-4D97-AF65-F5344CB8AC3E}">
        <p14:creationId xmlns:p14="http://schemas.microsoft.com/office/powerpoint/2010/main" val="486873298"/>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2.sv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18" Type="http://schemas.openxmlformats.org/officeDocument/2006/relationships/slideLayout" Target="../slideLayouts/slideLayout45.xml"/><Relationship Id="rId3" Type="http://schemas.openxmlformats.org/officeDocument/2006/relationships/slideLayout" Target="../slideLayouts/slideLayout30.xml"/><Relationship Id="rId21" Type="http://schemas.openxmlformats.org/officeDocument/2006/relationships/image" Target="../media/image17.png"/><Relationship Id="rId7" Type="http://schemas.openxmlformats.org/officeDocument/2006/relationships/slideLayout" Target="../slideLayouts/slideLayout34.xml"/><Relationship Id="rId12" Type="http://schemas.openxmlformats.org/officeDocument/2006/relationships/slideLayout" Target="../slideLayouts/slideLayout39.xml"/><Relationship Id="rId17" Type="http://schemas.openxmlformats.org/officeDocument/2006/relationships/slideLayout" Target="../slideLayouts/slideLayout44.xml"/><Relationship Id="rId2" Type="http://schemas.openxmlformats.org/officeDocument/2006/relationships/slideLayout" Target="../slideLayouts/slideLayout29.xml"/><Relationship Id="rId16" Type="http://schemas.openxmlformats.org/officeDocument/2006/relationships/slideLayout" Target="../slideLayouts/slideLayout43.xml"/><Relationship Id="rId20" Type="http://schemas.openxmlformats.org/officeDocument/2006/relationships/theme" Target="../theme/theme2.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slideLayout" Target="../slideLayouts/slideLayout42.xml"/><Relationship Id="rId23" Type="http://schemas.openxmlformats.org/officeDocument/2006/relationships/image" Target="../media/image2.svg"/><Relationship Id="rId10" Type="http://schemas.openxmlformats.org/officeDocument/2006/relationships/slideLayout" Target="../slideLayouts/slideLayout37.xml"/><Relationship Id="rId19" Type="http://schemas.openxmlformats.org/officeDocument/2006/relationships/slideLayout" Target="../slideLayouts/slideLayout46.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slideLayout" Target="../slideLayouts/slideLayout41.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B25C3716-77A4-7282-AA42-ACF920E1874F}"/>
              </a:ext>
            </a:extLst>
          </p:cNvPr>
          <p:cNvSpPr>
            <a:spLocks noGrp="1"/>
          </p:cNvSpPr>
          <p:nvPr>
            <p:ph type="title"/>
          </p:nvPr>
        </p:nvSpPr>
        <p:spPr>
          <a:xfrm>
            <a:off x="522000" y="486000"/>
            <a:ext cx="11173880" cy="1013552"/>
          </a:xfrm>
          <a:prstGeom prst="rect">
            <a:avLst/>
          </a:prstGeom>
        </p:spPr>
        <p:txBody>
          <a:bodyPr vert="horz" wrap="square" lIns="0" tIns="0" rIns="0" bIns="0" rtlCol="0" anchor="t" anchorCtr="0">
            <a:noAutofit/>
          </a:bodyPr>
          <a:lstStyle/>
          <a:p>
            <a:r>
              <a:rPr lang="de-DE"/>
              <a:t>HIER STEHT DIE HEADLINE</a:t>
            </a:r>
            <a:br>
              <a:rPr lang="de-DE"/>
            </a:br>
            <a:r>
              <a:rPr lang="de-DE"/>
              <a:t>DER PRÄSENTATION ÜBER</a:t>
            </a:r>
            <a:br>
              <a:rPr lang="de-DE"/>
            </a:br>
            <a:r>
              <a:rPr lang="de-DE"/>
              <a:t>MEHRERE ZEILEN</a:t>
            </a:r>
          </a:p>
        </p:txBody>
      </p:sp>
      <p:sp>
        <p:nvSpPr>
          <p:cNvPr id="3" name="Textplatzhalter 2">
            <a:extLst>
              <a:ext uri="{FF2B5EF4-FFF2-40B4-BE49-F238E27FC236}">
                <a16:creationId xmlns:a16="http://schemas.microsoft.com/office/drawing/2014/main" id="{2CA89816-6C37-1734-8203-E9BC88BF336F}"/>
              </a:ext>
            </a:extLst>
          </p:cNvPr>
          <p:cNvSpPr>
            <a:spLocks noGrp="1"/>
          </p:cNvSpPr>
          <p:nvPr>
            <p:ph type="body" idx="1"/>
          </p:nvPr>
        </p:nvSpPr>
        <p:spPr>
          <a:xfrm>
            <a:off x="522000" y="2389703"/>
            <a:ext cx="11151846" cy="3831327"/>
          </a:xfrm>
          <a:prstGeom prst="rect">
            <a:avLst/>
          </a:prstGeom>
        </p:spPr>
        <p:txBody>
          <a:bodyPr vert="horz" lIns="0" tIns="0" rIns="0" bIns="0" rtlCol="0">
            <a:noAutofit/>
          </a:body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br>
              <a:rPr lang="de-DE"/>
            </a:br>
            <a:r>
              <a:rPr lang="de-DE"/>
              <a:t>sed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a:t>
            </a:r>
          </a:p>
          <a:p>
            <a:pPr lvl="1"/>
            <a:r>
              <a:rPr lang="de-DE"/>
              <a:t>Zweite Ebene </a:t>
            </a:r>
            <a:r>
              <a:rPr lang="de-DE" err="1"/>
              <a:t>kfhxgbhfbcxn</a:t>
            </a:r>
            <a:br>
              <a:rPr lang="de-DE"/>
            </a:br>
            <a:r>
              <a:rPr lang="de-DE" err="1"/>
              <a:t>h,dfjxbvhkxbvgkuv</a:t>
            </a:r>
            <a:endParaRPr lang="de-DE"/>
          </a:p>
          <a:p>
            <a:pPr lvl="2"/>
            <a:r>
              <a:rPr lang="de-DE"/>
              <a:t>Dritte </a:t>
            </a:r>
            <a:r>
              <a:rPr lang="de-DE" err="1"/>
              <a:t>Ebenejhkhfxdvzhx</a:t>
            </a:r>
            <a:br>
              <a:rPr lang="de-DE"/>
            </a:br>
            <a:r>
              <a:rPr lang="de-DE" err="1"/>
              <a:t>kfdlxjvnhlgxvbhilfxgbhu</a:t>
            </a:r>
            <a:endParaRPr lang="de-DE"/>
          </a:p>
          <a:p>
            <a:pPr lvl="3"/>
            <a:r>
              <a:rPr lang="de-DE"/>
              <a:t>Vierte Ebene</a:t>
            </a:r>
          </a:p>
          <a:p>
            <a:pPr lvl="4"/>
            <a:r>
              <a:rPr lang="de-DE"/>
              <a:t>Fünfte Ebene</a:t>
            </a:r>
          </a:p>
        </p:txBody>
      </p:sp>
      <p:sp>
        <p:nvSpPr>
          <p:cNvPr id="11" name="Datumsplatzhalter 3">
            <a:extLst>
              <a:ext uri="{FF2B5EF4-FFF2-40B4-BE49-F238E27FC236}">
                <a16:creationId xmlns:a16="http://schemas.microsoft.com/office/drawing/2014/main" id="{0CE3B0FC-0640-B13A-E5C1-277EE33F1C51}"/>
              </a:ext>
            </a:extLst>
          </p:cNvPr>
          <p:cNvSpPr>
            <a:spLocks noGrp="1"/>
          </p:cNvSpPr>
          <p:nvPr>
            <p:ph type="dt" sz="half" idx="2"/>
          </p:nvPr>
        </p:nvSpPr>
        <p:spPr>
          <a:xfrm>
            <a:off x="9858367" y="6406506"/>
            <a:ext cx="1823720" cy="205663"/>
          </a:xfrm>
          <a:prstGeom prst="rect">
            <a:avLst/>
          </a:prstGeom>
        </p:spPr>
        <p:txBody>
          <a:bodyPr vert="horz" lIns="0" tIns="0" rIns="0" bIns="0" rtlCol="0" anchor="t" anchorCtr="0"/>
          <a:lstStyle>
            <a:lvl1pPr algn="r">
              <a:defRPr sz="850" b="0" i="0">
                <a:solidFill>
                  <a:srgbClr val="FF0350"/>
                </a:solidFill>
                <a:latin typeface="TWK Everett" panose="020B0204000000000000" pitchFamily="34" charset="77"/>
              </a:defRPr>
            </a:lvl1pPr>
          </a:lstStyle>
          <a:p>
            <a:fld id="{5A479758-CA72-C841-BA1E-2CDE7F9A4B62}" type="datetime1">
              <a:rPr lang="de-DE" smtClean="0"/>
              <a:t>18.01.2026</a:t>
            </a:fld>
            <a:endParaRPr lang="de-DE"/>
          </a:p>
        </p:txBody>
      </p:sp>
      <p:sp>
        <p:nvSpPr>
          <p:cNvPr id="12" name="Fußzeilenplatzhalter 4">
            <a:extLst>
              <a:ext uri="{FF2B5EF4-FFF2-40B4-BE49-F238E27FC236}">
                <a16:creationId xmlns:a16="http://schemas.microsoft.com/office/drawing/2014/main" id="{0EF7EFCF-A013-BD72-A918-FC1AEDB6C66F}"/>
              </a:ext>
            </a:extLst>
          </p:cNvPr>
          <p:cNvSpPr>
            <a:spLocks noGrp="1"/>
          </p:cNvSpPr>
          <p:nvPr>
            <p:ph type="ftr" sz="quarter" idx="3"/>
          </p:nvPr>
        </p:nvSpPr>
        <p:spPr>
          <a:xfrm>
            <a:off x="2428472" y="6406506"/>
            <a:ext cx="4114800" cy="205663"/>
          </a:xfrm>
          <a:prstGeom prst="rect">
            <a:avLst/>
          </a:prstGeom>
        </p:spPr>
        <p:txBody>
          <a:bodyPr vert="horz" lIns="0" tIns="0" rIns="0" bIns="0" rtlCol="0" anchor="t" anchorCtr="0"/>
          <a:lstStyle>
            <a:lvl1pPr algn="l">
              <a:defRPr sz="850" b="1" i="0">
                <a:solidFill>
                  <a:srgbClr val="FF0350"/>
                </a:solidFill>
                <a:latin typeface="TWK Everett" panose="020B0204000000000000" pitchFamily="34" charset="77"/>
              </a:defRPr>
            </a:lvl1pPr>
          </a:lstStyle>
          <a:p>
            <a:r>
              <a:rPr lang="de-DE"/>
              <a:t>Präsentationsthema – Prof. Dr. Max Mustermann – © Copyright bei Bedarf</a:t>
            </a:r>
          </a:p>
        </p:txBody>
      </p:sp>
      <p:sp>
        <p:nvSpPr>
          <p:cNvPr id="13" name="Foliennummernplatzhalter 5">
            <a:extLst>
              <a:ext uri="{FF2B5EF4-FFF2-40B4-BE49-F238E27FC236}">
                <a16:creationId xmlns:a16="http://schemas.microsoft.com/office/drawing/2014/main" id="{FA70902E-3EFD-158D-9A13-5DA5CF94D307}"/>
              </a:ext>
            </a:extLst>
          </p:cNvPr>
          <p:cNvSpPr>
            <a:spLocks noGrp="1"/>
          </p:cNvSpPr>
          <p:nvPr>
            <p:ph type="sldNum" sz="quarter" idx="4"/>
          </p:nvPr>
        </p:nvSpPr>
        <p:spPr>
          <a:xfrm>
            <a:off x="1767604" y="6408969"/>
            <a:ext cx="441960" cy="205663"/>
          </a:xfrm>
          <a:prstGeom prst="rect">
            <a:avLst/>
          </a:prstGeom>
        </p:spPr>
        <p:txBody>
          <a:bodyPr vert="horz" lIns="0" tIns="0" rIns="0" bIns="0" rtlCol="0" anchor="t" anchorCtr="0"/>
          <a:lstStyle>
            <a:lvl1pPr algn="l">
              <a:defRPr sz="850" b="0" i="0">
                <a:solidFill>
                  <a:srgbClr val="FF0350"/>
                </a:solidFill>
                <a:latin typeface="TWK Everett" panose="020B0204000000000000" pitchFamily="34" charset="77"/>
              </a:defRPr>
            </a:lvl1pPr>
          </a:lstStyle>
          <a:p>
            <a:fld id="{D62B26B7-277D-9A4C-B688-B29A8E2DA4AB}" type="slidenum">
              <a:rPr lang="de-DE" smtClean="0"/>
              <a:pPr/>
              <a:t>‹Nr.›</a:t>
            </a:fld>
            <a:endParaRPr lang="de-DE"/>
          </a:p>
        </p:txBody>
      </p:sp>
    </p:spTree>
    <p:extLst>
      <p:ext uri="{BB962C8B-B14F-4D97-AF65-F5344CB8AC3E}">
        <p14:creationId xmlns:p14="http://schemas.microsoft.com/office/powerpoint/2010/main" val="690861523"/>
      </p:ext>
    </p:extLst>
  </p:cSld>
  <p:clrMap bg1="lt1" tx1="dk1" bg2="lt2" tx2="dk2" accent1="accent1" accent2="accent2" accent3="accent3" accent4="accent4" accent5="accent5" accent6="accent6" hlink="hlink" folHlink="folHlink"/>
  <p:sldLayoutIdLst>
    <p:sldLayoutId id="2147483660" r:id="rId1"/>
    <p:sldLayoutId id="2147483664" r:id="rId2"/>
    <p:sldLayoutId id="2147483661" r:id="rId3"/>
    <p:sldLayoutId id="2147483736" r:id="rId4"/>
    <p:sldLayoutId id="2147483739" r:id="rId5"/>
    <p:sldLayoutId id="2147483740" r:id="rId6"/>
    <p:sldLayoutId id="2147483742" r:id="rId7"/>
    <p:sldLayoutId id="2147483741" r:id="rId8"/>
    <p:sldLayoutId id="2147483691" r:id="rId9"/>
    <p:sldLayoutId id="2147483693" r:id="rId10"/>
    <p:sldLayoutId id="2147483692" r:id="rId11"/>
    <p:sldLayoutId id="2147483694" r:id="rId12"/>
    <p:sldLayoutId id="2147483695" r:id="rId13"/>
    <p:sldLayoutId id="2147483696" r:id="rId14"/>
    <p:sldLayoutId id="2147483712" r:id="rId15"/>
    <p:sldLayoutId id="2147483735" r:id="rId16"/>
    <p:sldLayoutId id="2147483731" r:id="rId17"/>
    <p:sldLayoutId id="2147483759" r:id="rId18"/>
    <p:sldLayoutId id="2147483710" r:id="rId19"/>
    <p:sldLayoutId id="2147483755" r:id="rId20"/>
    <p:sldLayoutId id="2147483757" r:id="rId21"/>
    <p:sldLayoutId id="2147483711" r:id="rId22"/>
    <p:sldLayoutId id="2147483709" r:id="rId23"/>
    <p:sldLayoutId id="2147483754" r:id="rId24"/>
    <p:sldLayoutId id="2147483753" r:id="rId25"/>
    <p:sldLayoutId id="2147483760" r:id="rId26"/>
    <p:sldLayoutId id="2147483761" r:id="rId27"/>
  </p:sldLayoutIdLst>
  <p:hf hdr="0"/>
  <p:txStyles>
    <p:titleStyle>
      <a:lvl1pPr algn="l" defTabSz="914400" rtl="0" eaLnBrk="1" latinLnBrk="0" hangingPunct="1">
        <a:lnSpc>
          <a:spcPct val="90000"/>
        </a:lnSpc>
        <a:spcBef>
          <a:spcPct val="0"/>
        </a:spcBef>
        <a:buNone/>
        <a:defRPr sz="2400" b="1" i="0" kern="1200" cap="all" baseline="0">
          <a:solidFill>
            <a:srgbClr val="FF0350"/>
          </a:solidFill>
          <a:latin typeface="TWK Everett" panose="020B0204000000000000" pitchFamily="34" charset="77"/>
          <a:ea typeface="+mj-ea"/>
          <a:cs typeface="+mj-cs"/>
        </a:defRPr>
      </a:lvl1pPr>
    </p:titleStyle>
    <p:bodyStyle>
      <a:lvl1pPr marL="252000" indent="-252000" algn="l" defTabSz="914400" rtl="0" eaLnBrk="1" latinLnBrk="0" hangingPunct="1">
        <a:lnSpc>
          <a:spcPct val="120000"/>
        </a:lnSpc>
        <a:spcBef>
          <a:spcPts val="0"/>
        </a:spcBef>
        <a:spcAft>
          <a:spcPts val="2000"/>
        </a:spcAft>
        <a:buFontTx/>
        <a:buBlip>
          <a:blip r:embed="rId29">
            <a:extLst>
              <a:ext uri="{96DAC541-7B7A-43D3-8B79-37D633B846F1}">
                <asvg:svgBlip xmlns:asvg="http://schemas.microsoft.com/office/drawing/2016/SVG/main" r:embed="rId30"/>
              </a:ext>
            </a:extLst>
          </a:blip>
        </a:buBlip>
        <a:defRPr sz="1400" b="0" i="0" kern="1200">
          <a:solidFill>
            <a:schemeClr val="tx1"/>
          </a:solidFill>
          <a:latin typeface="TWK Everett" panose="020B0204000000000000" pitchFamily="34" charset="77"/>
          <a:ea typeface="+mn-ea"/>
          <a:cs typeface="+mn-cs"/>
        </a:defRPr>
      </a:lvl1pPr>
      <a:lvl2pPr marL="504000" indent="-252000" algn="l" defTabSz="914400" rtl="0" eaLnBrk="1" latinLnBrk="0" hangingPunct="1">
        <a:lnSpc>
          <a:spcPct val="120000"/>
        </a:lnSpc>
        <a:spcBef>
          <a:spcPts val="0"/>
        </a:spcBef>
        <a:spcAft>
          <a:spcPts val="2000"/>
        </a:spcAft>
        <a:buClr>
          <a:srgbClr val="FF0350"/>
        </a:buClr>
        <a:buFontTx/>
        <a:buBlip>
          <a:blip r:embed="rId29">
            <a:extLst>
              <a:ext uri="{96DAC541-7B7A-43D3-8B79-37D633B846F1}">
                <asvg:svgBlip xmlns:asvg="http://schemas.microsoft.com/office/drawing/2016/SVG/main" r:embed="rId30"/>
              </a:ext>
            </a:extLst>
          </a:blip>
        </a:buBlip>
        <a:defRPr sz="1400" b="0" i="0" kern="1200">
          <a:solidFill>
            <a:schemeClr val="tx1"/>
          </a:solidFill>
          <a:latin typeface="TWK Everett" panose="020B0204000000000000" pitchFamily="34" charset="77"/>
          <a:ea typeface="+mn-ea"/>
          <a:cs typeface="+mn-cs"/>
        </a:defRPr>
      </a:lvl2pPr>
      <a:lvl3pPr marL="756000" indent="-252000" algn="l" defTabSz="914400" rtl="0" eaLnBrk="1" latinLnBrk="0" hangingPunct="1">
        <a:lnSpc>
          <a:spcPct val="120000"/>
        </a:lnSpc>
        <a:spcBef>
          <a:spcPts val="0"/>
        </a:spcBef>
        <a:spcAft>
          <a:spcPts val="2000"/>
        </a:spcAft>
        <a:buClr>
          <a:srgbClr val="FF0350"/>
        </a:buClr>
        <a:buFontTx/>
        <a:buBlip>
          <a:blip r:embed="rId29">
            <a:extLst>
              <a:ext uri="{96DAC541-7B7A-43D3-8B79-37D633B846F1}">
                <asvg:svgBlip xmlns:asvg="http://schemas.microsoft.com/office/drawing/2016/SVG/main" r:embed="rId30"/>
              </a:ext>
            </a:extLst>
          </a:blip>
        </a:buBlip>
        <a:defRPr sz="1400" b="0" i="0" kern="1200">
          <a:solidFill>
            <a:schemeClr val="tx1"/>
          </a:solidFill>
          <a:latin typeface="TWK Everett" panose="020B0204000000000000" pitchFamily="34" charset="77"/>
          <a:ea typeface="+mn-ea"/>
          <a:cs typeface="+mn-cs"/>
        </a:defRPr>
      </a:lvl3pPr>
      <a:lvl4pPr marL="1008000" indent="-252000" algn="l" defTabSz="914400" rtl="0" eaLnBrk="1" latinLnBrk="0" hangingPunct="1">
        <a:lnSpc>
          <a:spcPct val="120000"/>
        </a:lnSpc>
        <a:spcBef>
          <a:spcPts val="0"/>
        </a:spcBef>
        <a:spcAft>
          <a:spcPts val="2000"/>
        </a:spcAft>
        <a:buClr>
          <a:srgbClr val="FF0350"/>
        </a:buClr>
        <a:buFontTx/>
        <a:buBlip>
          <a:blip r:embed="rId29">
            <a:extLst>
              <a:ext uri="{96DAC541-7B7A-43D3-8B79-37D633B846F1}">
                <asvg:svgBlip xmlns:asvg="http://schemas.microsoft.com/office/drawing/2016/SVG/main" r:embed="rId30"/>
              </a:ext>
            </a:extLst>
          </a:blip>
        </a:buBlip>
        <a:defRPr sz="1400" b="0" i="0" kern="1200">
          <a:solidFill>
            <a:schemeClr val="tx1"/>
          </a:solidFill>
          <a:latin typeface="TWK Everett" panose="020B0204000000000000" pitchFamily="34" charset="77"/>
          <a:ea typeface="+mn-ea"/>
          <a:cs typeface="+mn-cs"/>
        </a:defRPr>
      </a:lvl4pPr>
      <a:lvl5pPr marL="1260000" indent="-252000" algn="l" defTabSz="914400" rtl="0" eaLnBrk="1" latinLnBrk="0" hangingPunct="1">
        <a:lnSpc>
          <a:spcPct val="120000"/>
        </a:lnSpc>
        <a:spcBef>
          <a:spcPts val="0"/>
        </a:spcBef>
        <a:spcAft>
          <a:spcPts val="2000"/>
        </a:spcAft>
        <a:buClr>
          <a:srgbClr val="FF0350"/>
        </a:buClr>
        <a:buFontTx/>
        <a:buBlip>
          <a:blip r:embed="rId29">
            <a:extLst>
              <a:ext uri="{96DAC541-7B7A-43D3-8B79-37D633B846F1}">
                <asvg:svgBlip xmlns:asvg="http://schemas.microsoft.com/office/drawing/2016/SVG/main" r:embed="rId30"/>
              </a:ext>
            </a:extLst>
          </a:blip>
        </a:buBlip>
        <a:defRPr sz="1400" b="0" i="0" kern="1200">
          <a:solidFill>
            <a:schemeClr val="tx1"/>
          </a:solidFill>
          <a:latin typeface="TWK Everett" panose="020B0204000000000000"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B25C3716-77A4-7282-AA42-ACF920E1874F}"/>
              </a:ext>
            </a:extLst>
          </p:cNvPr>
          <p:cNvSpPr>
            <a:spLocks noGrp="1"/>
          </p:cNvSpPr>
          <p:nvPr>
            <p:ph type="title"/>
          </p:nvPr>
        </p:nvSpPr>
        <p:spPr>
          <a:xfrm>
            <a:off x="522000" y="486000"/>
            <a:ext cx="11173880" cy="1013552"/>
          </a:xfrm>
          <a:prstGeom prst="rect">
            <a:avLst/>
          </a:prstGeom>
        </p:spPr>
        <p:txBody>
          <a:bodyPr vert="horz" wrap="square" lIns="0" tIns="0" rIns="0" bIns="0" rtlCol="0" anchor="t" anchorCtr="0">
            <a:noAutofit/>
          </a:bodyPr>
          <a:lstStyle/>
          <a:p>
            <a:r>
              <a:rPr lang="de-DE"/>
              <a:t>HIER STEHT DIE HEADLINE</a:t>
            </a:r>
            <a:br>
              <a:rPr lang="de-DE"/>
            </a:br>
            <a:r>
              <a:rPr lang="de-DE"/>
              <a:t>DER PRÄSENTATION ÜBER</a:t>
            </a:r>
            <a:br>
              <a:rPr lang="de-DE"/>
            </a:br>
            <a:r>
              <a:rPr lang="de-DE"/>
              <a:t>MEHRERE ZEILEN</a:t>
            </a:r>
          </a:p>
        </p:txBody>
      </p:sp>
      <p:sp>
        <p:nvSpPr>
          <p:cNvPr id="3" name="Textplatzhalter 2">
            <a:extLst>
              <a:ext uri="{FF2B5EF4-FFF2-40B4-BE49-F238E27FC236}">
                <a16:creationId xmlns:a16="http://schemas.microsoft.com/office/drawing/2014/main" id="{2CA89816-6C37-1734-8203-E9BC88BF336F}"/>
              </a:ext>
            </a:extLst>
          </p:cNvPr>
          <p:cNvSpPr>
            <a:spLocks noGrp="1"/>
          </p:cNvSpPr>
          <p:nvPr>
            <p:ph type="body" idx="1"/>
          </p:nvPr>
        </p:nvSpPr>
        <p:spPr>
          <a:xfrm>
            <a:off x="522000" y="2389703"/>
            <a:ext cx="11151846" cy="3831327"/>
          </a:xfrm>
          <a:prstGeom prst="rect">
            <a:avLst/>
          </a:prstGeom>
        </p:spPr>
        <p:txBody>
          <a:bodyPr vert="horz" lIns="0" tIns="0" rIns="0" bIns="0" rtlCol="0">
            <a:noAutofit/>
          </a:body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br>
              <a:rPr lang="de-DE"/>
            </a:br>
            <a:r>
              <a:rPr lang="de-DE"/>
              <a:t>sed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a:t>
            </a:r>
          </a:p>
          <a:p>
            <a:pPr lvl="1"/>
            <a:r>
              <a:rPr lang="de-DE"/>
              <a:t>Zweite Ebene </a:t>
            </a:r>
            <a:r>
              <a:rPr lang="de-DE" err="1"/>
              <a:t>kfhxgbhfbcxn</a:t>
            </a:r>
            <a:br>
              <a:rPr lang="de-DE"/>
            </a:br>
            <a:r>
              <a:rPr lang="de-DE" err="1"/>
              <a:t>h,dfjxbvhkxbvgkuv</a:t>
            </a:r>
            <a:endParaRPr lang="de-DE"/>
          </a:p>
          <a:p>
            <a:pPr lvl="2"/>
            <a:r>
              <a:rPr lang="de-DE"/>
              <a:t>Dritte </a:t>
            </a:r>
            <a:r>
              <a:rPr lang="de-DE" err="1"/>
              <a:t>Ebenejhkhfxdvzhx</a:t>
            </a:r>
            <a:br>
              <a:rPr lang="de-DE"/>
            </a:br>
            <a:r>
              <a:rPr lang="de-DE" err="1"/>
              <a:t>kfdlxjvnhlgxvbhilfxgbhu</a:t>
            </a:r>
            <a:endParaRPr lang="de-DE"/>
          </a:p>
          <a:p>
            <a:pPr lvl="3"/>
            <a:r>
              <a:rPr lang="de-DE"/>
              <a:t>Vierte Ebene</a:t>
            </a:r>
          </a:p>
          <a:p>
            <a:pPr lvl="4"/>
            <a:r>
              <a:rPr lang="de-DE"/>
              <a:t>Fünfte Ebene</a:t>
            </a:r>
          </a:p>
        </p:txBody>
      </p:sp>
      <p:sp>
        <p:nvSpPr>
          <p:cNvPr id="11" name="Datumsplatzhalter 3">
            <a:extLst>
              <a:ext uri="{FF2B5EF4-FFF2-40B4-BE49-F238E27FC236}">
                <a16:creationId xmlns:a16="http://schemas.microsoft.com/office/drawing/2014/main" id="{0CE3B0FC-0640-B13A-E5C1-277EE33F1C51}"/>
              </a:ext>
            </a:extLst>
          </p:cNvPr>
          <p:cNvSpPr>
            <a:spLocks noGrp="1"/>
          </p:cNvSpPr>
          <p:nvPr>
            <p:ph type="dt" sz="half" idx="2"/>
          </p:nvPr>
        </p:nvSpPr>
        <p:spPr>
          <a:xfrm>
            <a:off x="10350114" y="6406506"/>
            <a:ext cx="739708" cy="205663"/>
          </a:xfrm>
          <a:prstGeom prst="rect">
            <a:avLst/>
          </a:prstGeom>
        </p:spPr>
        <p:txBody>
          <a:bodyPr vert="horz" lIns="0" tIns="0" rIns="0" bIns="0" rtlCol="0" anchor="t" anchorCtr="0"/>
          <a:lstStyle>
            <a:lvl1pPr algn="r">
              <a:defRPr sz="850" b="0" i="0">
                <a:solidFill>
                  <a:srgbClr val="FF0350"/>
                </a:solidFill>
                <a:latin typeface="TWK Everett" panose="020B0204000000000000" pitchFamily="34" charset="77"/>
              </a:defRPr>
            </a:lvl1pPr>
          </a:lstStyle>
          <a:p>
            <a:fld id="{7CDE7AEB-1CC5-4B43-939C-BE2E7E031502}" type="datetime1">
              <a:rPr lang="de-DE" smtClean="0"/>
              <a:t>18.01.2026</a:t>
            </a:fld>
            <a:endParaRPr lang="de-DE"/>
          </a:p>
        </p:txBody>
      </p:sp>
      <p:sp>
        <p:nvSpPr>
          <p:cNvPr id="12" name="Fußzeilenplatzhalter 4">
            <a:extLst>
              <a:ext uri="{FF2B5EF4-FFF2-40B4-BE49-F238E27FC236}">
                <a16:creationId xmlns:a16="http://schemas.microsoft.com/office/drawing/2014/main" id="{0EF7EFCF-A013-BD72-A918-FC1AEDB6C66F}"/>
              </a:ext>
            </a:extLst>
          </p:cNvPr>
          <p:cNvSpPr>
            <a:spLocks noGrp="1"/>
          </p:cNvSpPr>
          <p:nvPr>
            <p:ph type="ftr" sz="quarter" idx="3"/>
          </p:nvPr>
        </p:nvSpPr>
        <p:spPr>
          <a:xfrm>
            <a:off x="2096263" y="6406506"/>
            <a:ext cx="7894116" cy="205663"/>
          </a:xfrm>
          <a:prstGeom prst="rect">
            <a:avLst/>
          </a:prstGeom>
        </p:spPr>
        <p:txBody>
          <a:bodyPr vert="horz" lIns="0" tIns="0" rIns="0" bIns="0" rtlCol="0" anchor="t" anchorCtr="0"/>
          <a:lstStyle>
            <a:lvl1pPr algn="l">
              <a:defRPr sz="850" b="1" i="0">
                <a:solidFill>
                  <a:srgbClr val="FF0350"/>
                </a:solidFill>
                <a:latin typeface="TWK Everett" panose="020B0204000000000000" pitchFamily="34" charset="77"/>
              </a:defRPr>
            </a:lvl1pPr>
          </a:lstStyle>
          <a:p>
            <a:r>
              <a:rPr lang="de-DE"/>
              <a:t>Präsentationsthema – Prof. Dr. Max Mustermann – © Copyright bei Bedarf</a:t>
            </a:r>
          </a:p>
        </p:txBody>
      </p:sp>
      <p:sp>
        <p:nvSpPr>
          <p:cNvPr id="13" name="Foliennummernplatzhalter 5">
            <a:extLst>
              <a:ext uri="{FF2B5EF4-FFF2-40B4-BE49-F238E27FC236}">
                <a16:creationId xmlns:a16="http://schemas.microsoft.com/office/drawing/2014/main" id="{FA70902E-3EFD-158D-9A13-5DA5CF94D307}"/>
              </a:ext>
            </a:extLst>
          </p:cNvPr>
          <p:cNvSpPr>
            <a:spLocks noGrp="1"/>
          </p:cNvSpPr>
          <p:nvPr>
            <p:ph type="sldNum" sz="quarter" idx="4"/>
          </p:nvPr>
        </p:nvSpPr>
        <p:spPr>
          <a:xfrm>
            <a:off x="11231886" y="6408969"/>
            <a:ext cx="441960" cy="205663"/>
          </a:xfrm>
          <a:prstGeom prst="rect">
            <a:avLst/>
          </a:prstGeom>
        </p:spPr>
        <p:txBody>
          <a:bodyPr vert="horz" lIns="0" tIns="0" rIns="0" bIns="0" rtlCol="0" anchor="t" anchorCtr="0"/>
          <a:lstStyle>
            <a:lvl1pPr algn="r">
              <a:defRPr sz="850" b="0" i="0">
                <a:solidFill>
                  <a:srgbClr val="FF0350"/>
                </a:solidFill>
                <a:latin typeface="TWK Everett" panose="020B0204000000000000" pitchFamily="34" charset="77"/>
              </a:defRPr>
            </a:lvl1pPr>
          </a:lstStyle>
          <a:p>
            <a:fld id="{D62B26B7-277D-9A4C-B688-B29A8E2DA4AB}" type="slidenum">
              <a:rPr lang="de-DE" smtClean="0"/>
              <a:pPr/>
              <a:t>‹Nr.›</a:t>
            </a:fld>
            <a:endParaRPr lang="de-DE"/>
          </a:p>
        </p:txBody>
      </p:sp>
      <p:pic>
        <p:nvPicPr>
          <p:cNvPr id="4" name="Grafik 3">
            <a:extLst>
              <a:ext uri="{FF2B5EF4-FFF2-40B4-BE49-F238E27FC236}">
                <a16:creationId xmlns:a16="http://schemas.microsoft.com/office/drawing/2014/main" id="{FD5C8B37-6EB8-806B-2CF3-916223338D28}"/>
              </a:ext>
            </a:extLst>
          </p:cNvPr>
          <p:cNvPicPr>
            <a:picLocks noChangeAspect="1"/>
          </p:cNvPicPr>
          <p:nvPr userDrawn="1"/>
        </p:nvPicPr>
        <p:blipFill>
          <a:blip r:embed="rId21"/>
          <a:srcRect/>
          <a:stretch/>
        </p:blipFill>
        <p:spPr>
          <a:xfrm>
            <a:off x="450630" y="6094814"/>
            <a:ext cx="1138283" cy="485035"/>
          </a:xfrm>
          <a:prstGeom prst="rect">
            <a:avLst/>
          </a:prstGeom>
        </p:spPr>
      </p:pic>
      <p:sp>
        <p:nvSpPr>
          <p:cNvPr id="6" name="Textfeld 5">
            <a:extLst>
              <a:ext uri="{FF2B5EF4-FFF2-40B4-BE49-F238E27FC236}">
                <a16:creationId xmlns:a16="http://schemas.microsoft.com/office/drawing/2014/main" id="{99EB9783-0F93-5801-A8A7-B0303DAB8CF7}"/>
              </a:ext>
            </a:extLst>
          </p:cNvPr>
          <p:cNvSpPr txBox="1"/>
          <p:nvPr userDrawn="1"/>
        </p:nvSpPr>
        <p:spPr>
          <a:xfrm>
            <a:off x="11283653" y="6406506"/>
            <a:ext cx="30458" cy="130805"/>
          </a:xfrm>
          <a:prstGeom prst="rect">
            <a:avLst/>
          </a:prstGeom>
          <a:noFill/>
        </p:spPr>
        <p:txBody>
          <a:bodyPr wrap="none" lIns="0" tIns="0" rIns="0" bIns="0" rtlCol="0">
            <a:spAutoFit/>
          </a:bodyPr>
          <a:lstStyle/>
          <a:p>
            <a:r>
              <a:rPr lang="de-DE" sz="850" b="0" i="0">
                <a:solidFill>
                  <a:schemeClr val="tx2"/>
                </a:solidFill>
                <a:latin typeface="TWK Everett" panose="020B0204000000000000" pitchFamily="34" charset="77"/>
              </a:rPr>
              <a:t>|</a:t>
            </a:r>
          </a:p>
        </p:txBody>
      </p:sp>
    </p:spTree>
    <p:extLst>
      <p:ext uri="{BB962C8B-B14F-4D97-AF65-F5344CB8AC3E}">
        <p14:creationId xmlns:p14="http://schemas.microsoft.com/office/powerpoint/2010/main" val="2113720292"/>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24" r:id="rId3"/>
    <p:sldLayoutId id="2147483758" r:id="rId4"/>
    <p:sldLayoutId id="2147483746" r:id="rId5"/>
    <p:sldLayoutId id="2147483747" r:id="rId6"/>
    <p:sldLayoutId id="2147483725" r:id="rId7"/>
    <p:sldLayoutId id="2147483723" r:id="rId8"/>
    <p:sldLayoutId id="2147483748" r:id="rId9"/>
    <p:sldLayoutId id="2147483749" r:id="rId10"/>
    <p:sldLayoutId id="2147483750" r:id="rId11"/>
    <p:sldLayoutId id="2147483752" r:id="rId12"/>
    <p:sldLayoutId id="2147483726" r:id="rId13"/>
    <p:sldLayoutId id="2147483727" r:id="rId14"/>
    <p:sldLayoutId id="2147483728" r:id="rId15"/>
    <p:sldLayoutId id="2147483729" r:id="rId16"/>
    <p:sldLayoutId id="2147483751" r:id="rId17"/>
    <p:sldLayoutId id="2147483730" r:id="rId18"/>
    <p:sldLayoutId id="2147483743" r:id="rId19"/>
  </p:sldLayoutIdLst>
  <p:hf hdr="0"/>
  <p:txStyles>
    <p:titleStyle>
      <a:lvl1pPr algn="l" defTabSz="914400" rtl="0" eaLnBrk="1" latinLnBrk="0" hangingPunct="1">
        <a:lnSpc>
          <a:spcPct val="90000"/>
        </a:lnSpc>
        <a:spcBef>
          <a:spcPct val="0"/>
        </a:spcBef>
        <a:buNone/>
        <a:defRPr sz="2400" b="1" i="0" kern="1200" cap="all" baseline="0">
          <a:solidFill>
            <a:srgbClr val="FF0350"/>
          </a:solidFill>
          <a:latin typeface="TWK Everett" panose="020B0204000000000000" pitchFamily="34" charset="77"/>
          <a:ea typeface="+mj-ea"/>
          <a:cs typeface="+mj-cs"/>
        </a:defRPr>
      </a:lvl1pPr>
    </p:titleStyle>
    <p:bodyStyle>
      <a:lvl1pPr marL="252000" indent="-252000" algn="l" defTabSz="914400" rtl="0" eaLnBrk="1" latinLnBrk="0" hangingPunct="1">
        <a:lnSpc>
          <a:spcPct val="120000"/>
        </a:lnSpc>
        <a:spcBef>
          <a:spcPts val="0"/>
        </a:spcBef>
        <a:spcAft>
          <a:spcPts val="2000"/>
        </a:spcAft>
        <a:buFontTx/>
        <a:buBlip>
          <a:blip r:embed="rId22">
            <a:extLst>
              <a:ext uri="{96DAC541-7B7A-43D3-8B79-37D633B846F1}">
                <asvg:svgBlip xmlns:asvg="http://schemas.microsoft.com/office/drawing/2016/SVG/main" r:embed="rId23"/>
              </a:ext>
            </a:extLst>
          </a:blip>
        </a:buBlip>
        <a:defRPr sz="1400" b="0" i="0" kern="1200">
          <a:solidFill>
            <a:schemeClr val="tx1"/>
          </a:solidFill>
          <a:latin typeface="TWK Everett" panose="020B0204000000000000" pitchFamily="34" charset="77"/>
          <a:ea typeface="+mn-ea"/>
          <a:cs typeface="+mn-cs"/>
        </a:defRPr>
      </a:lvl1pPr>
      <a:lvl2pPr marL="504000" indent="-252000" algn="l" defTabSz="914400" rtl="0" eaLnBrk="1" latinLnBrk="0" hangingPunct="1">
        <a:lnSpc>
          <a:spcPct val="120000"/>
        </a:lnSpc>
        <a:spcBef>
          <a:spcPts val="0"/>
        </a:spcBef>
        <a:spcAft>
          <a:spcPts val="2000"/>
        </a:spcAft>
        <a:buClr>
          <a:srgbClr val="FF0350"/>
        </a:buClr>
        <a:buFontTx/>
        <a:buBlip>
          <a:blip r:embed="rId22">
            <a:extLst>
              <a:ext uri="{96DAC541-7B7A-43D3-8B79-37D633B846F1}">
                <asvg:svgBlip xmlns:asvg="http://schemas.microsoft.com/office/drawing/2016/SVG/main" r:embed="rId23"/>
              </a:ext>
            </a:extLst>
          </a:blip>
        </a:buBlip>
        <a:defRPr sz="1400" b="0" i="0" kern="1200">
          <a:solidFill>
            <a:schemeClr val="tx1"/>
          </a:solidFill>
          <a:latin typeface="TWK Everett" panose="020B0204000000000000" pitchFamily="34" charset="77"/>
          <a:ea typeface="+mn-ea"/>
          <a:cs typeface="+mn-cs"/>
        </a:defRPr>
      </a:lvl2pPr>
      <a:lvl3pPr marL="756000" indent="-252000" algn="l" defTabSz="914400" rtl="0" eaLnBrk="1" latinLnBrk="0" hangingPunct="1">
        <a:lnSpc>
          <a:spcPct val="120000"/>
        </a:lnSpc>
        <a:spcBef>
          <a:spcPts val="0"/>
        </a:spcBef>
        <a:spcAft>
          <a:spcPts val="2000"/>
        </a:spcAft>
        <a:buClr>
          <a:srgbClr val="FF0350"/>
        </a:buClr>
        <a:buFontTx/>
        <a:buBlip>
          <a:blip r:embed="rId22">
            <a:extLst>
              <a:ext uri="{96DAC541-7B7A-43D3-8B79-37D633B846F1}">
                <asvg:svgBlip xmlns:asvg="http://schemas.microsoft.com/office/drawing/2016/SVG/main" r:embed="rId23"/>
              </a:ext>
            </a:extLst>
          </a:blip>
        </a:buBlip>
        <a:defRPr sz="1400" b="0" i="0" kern="1200">
          <a:solidFill>
            <a:schemeClr val="tx1"/>
          </a:solidFill>
          <a:latin typeface="TWK Everett" panose="020B0204000000000000" pitchFamily="34" charset="77"/>
          <a:ea typeface="+mn-ea"/>
          <a:cs typeface="+mn-cs"/>
        </a:defRPr>
      </a:lvl3pPr>
      <a:lvl4pPr marL="1008000" indent="-252000" algn="l" defTabSz="914400" rtl="0" eaLnBrk="1" latinLnBrk="0" hangingPunct="1">
        <a:lnSpc>
          <a:spcPct val="120000"/>
        </a:lnSpc>
        <a:spcBef>
          <a:spcPts val="0"/>
        </a:spcBef>
        <a:spcAft>
          <a:spcPts val="2000"/>
        </a:spcAft>
        <a:buClr>
          <a:srgbClr val="FF0350"/>
        </a:buClr>
        <a:buFontTx/>
        <a:buBlip>
          <a:blip r:embed="rId22">
            <a:extLst>
              <a:ext uri="{96DAC541-7B7A-43D3-8B79-37D633B846F1}">
                <asvg:svgBlip xmlns:asvg="http://schemas.microsoft.com/office/drawing/2016/SVG/main" r:embed="rId23"/>
              </a:ext>
            </a:extLst>
          </a:blip>
        </a:buBlip>
        <a:defRPr sz="1400" b="0" i="0" kern="1200">
          <a:solidFill>
            <a:schemeClr val="tx1"/>
          </a:solidFill>
          <a:latin typeface="TWK Everett" panose="020B0204000000000000" pitchFamily="34" charset="77"/>
          <a:ea typeface="+mn-ea"/>
          <a:cs typeface="+mn-cs"/>
        </a:defRPr>
      </a:lvl4pPr>
      <a:lvl5pPr marL="1260000" indent="-252000" algn="l" defTabSz="914400" rtl="0" eaLnBrk="1" latinLnBrk="0" hangingPunct="1">
        <a:lnSpc>
          <a:spcPct val="120000"/>
        </a:lnSpc>
        <a:spcBef>
          <a:spcPts val="0"/>
        </a:spcBef>
        <a:spcAft>
          <a:spcPts val="2000"/>
        </a:spcAft>
        <a:buClr>
          <a:srgbClr val="FF0350"/>
        </a:buClr>
        <a:buFontTx/>
        <a:buBlip>
          <a:blip r:embed="rId22">
            <a:extLst>
              <a:ext uri="{96DAC541-7B7A-43D3-8B79-37D633B846F1}">
                <asvg:svgBlip xmlns:asvg="http://schemas.microsoft.com/office/drawing/2016/SVG/main" r:embed="rId23"/>
              </a:ext>
            </a:extLst>
          </a:blip>
        </a:buBlip>
        <a:defRPr sz="1400" b="0" i="0" kern="1200">
          <a:solidFill>
            <a:schemeClr val="tx1"/>
          </a:solidFill>
          <a:latin typeface="TWK Everett" panose="020B0204000000000000"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9.xml"/><Relationship Id="rId1" Type="http://schemas.openxmlformats.org/officeDocument/2006/relationships/slideLayout" Target="../slideLayouts/slideLayout27.xml"/><Relationship Id="rId5" Type="http://schemas.openxmlformats.org/officeDocument/2006/relationships/image" Target="../media/image38.png"/><Relationship Id="rId4" Type="http://schemas.openxmlformats.org/officeDocument/2006/relationships/image" Target="../media/image37.png"/></Relationships>
</file>

<file path=ppt/slides/_rels/slide1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0.xml"/><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1.xml"/><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7.xml"/><Relationship Id="rId5" Type="http://schemas.openxmlformats.org/officeDocument/2006/relationships/image" Target="../media/image41.png"/><Relationship Id="rId4" Type="http://schemas.openxmlformats.org/officeDocument/2006/relationships/image" Target="../media/image2.sv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7.xml"/><Relationship Id="rId4" Type="http://schemas.openxmlformats.org/officeDocument/2006/relationships/image" Target="../media/image2.svg"/></Relationships>
</file>

<file path=ppt/slides/_rels/slide1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4.xml"/><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image" Target="../media/image42.png"/><Relationship Id="rId7" Type="http://schemas.openxmlformats.org/officeDocument/2006/relationships/image" Target="../media/image44.png"/><Relationship Id="rId2" Type="http://schemas.openxmlformats.org/officeDocument/2006/relationships/notesSlide" Target="../notesSlides/notesSlide15.xml"/><Relationship Id="rId1" Type="http://schemas.openxmlformats.org/officeDocument/2006/relationships/slideLayout" Target="../slideLayouts/slideLayout27.xml"/><Relationship Id="rId6" Type="http://schemas.microsoft.com/office/2007/relationships/hdphoto" Target="../media/hdphoto3.wdp"/><Relationship Id="rId5" Type="http://schemas.openxmlformats.org/officeDocument/2006/relationships/image" Target="../media/image43.png"/><Relationship Id="rId4" Type="http://schemas.microsoft.com/office/2007/relationships/hdphoto" Target="../media/hdphoto2.wdp"/></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35.xml"/><Relationship Id="rId6" Type="http://schemas.microsoft.com/office/2007/relationships/hdphoto" Target="../media/hdphoto6.wdp"/><Relationship Id="rId5" Type="http://schemas.openxmlformats.org/officeDocument/2006/relationships/image" Target="../media/image47.png"/><Relationship Id="rId4" Type="http://schemas.microsoft.com/office/2007/relationships/hdphoto" Target="../media/hdphoto5.wdp"/></Relationships>
</file>

<file path=ppt/slides/_rels/slide19.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16.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3" Type="http://schemas.microsoft.com/office/2018/10/relationships/comments" Target="../comments/modernComment_145_43FF7D60.xml"/><Relationship Id="rId2" Type="http://schemas.openxmlformats.org/officeDocument/2006/relationships/notesSlide" Target="../notesSlides/notesSlide1.xml"/><Relationship Id="rId1" Type="http://schemas.openxmlformats.org/officeDocument/2006/relationships/slideLayout" Target="../slideLayouts/slideLayout26.xml"/><Relationship Id="rId4" Type="http://schemas.openxmlformats.org/officeDocument/2006/relationships/image" Target="../media/image24.png"/></Relationships>
</file>

<file path=ppt/slides/_rels/slide2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7.xml"/><Relationship Id="rId1" Type="http://schemas.openxmlformats.org/officeDocument/2006/relationships/slideLayout" Target="../slideLayouts/slideLayout30.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7.xml"/><Relationship Id="rId4" Type="http://schemas.openxmlformats.org/officeDocument/2006/relationships/image" Target="../media/image2.sv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7.xml"/><Relationship Id="rId4" Type="http://schemas.openxmlformats.org/officeDocument/2006/relationships/image" Target="../media/image2.svg"/></Relationships>
</file>

<file path=ppt/slides/_rels/slide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xml"/><Relationship Id="rId1" Type="http://schemas.openxmlformats.org/officeDocument/2006/relationships/slideLayout" Target="../slideLayouts/slideLayout26.xml"/><Relationship Id="rId6" Type="http://schemas.microsoft.com/office/2007/relationships/hdphoto" Target="../media/hdphoto1.wdp"/><Relationship Id="rId5" Type="http://schemas.openxmlformats.org/officeDocument/2006/relationships/image" Target="../media/image26.png"/><Relationship Id="rId4" Type="http://schemas.openxmlformats.org/officeDocument/2006/relationships/image" Target="../media/image2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7.xml"/><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2.svg"/></Relationships>
</file>

<file path=ppt/slides/_rels/slide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xml"/><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8.xml"/><Relationship Id="rId1" Type="http://schemas.openxmlformats.org/officeDocument/2006/relationships/slideLayout" Target="../slideLayouts/slideLayout27.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4CE861E-33BC-2632-1C57-59A51ED930D4}"/>
              </a:ext>
            </a:extLst>
          </p:cNvPr>
          <p:cNvSpPr>
            <a:spLocks noGrp="1"/>
          </p:cNvSpPr>
          <p:nvPr>
            <p:ph type="ctrTitle"/>
          </p:nvPr>
        </p:nvSpPr>
        <p:spPr>
          <a:xfrm>
            <a:off x="522000" y="1872000"/>
            <a:ext cx="9512410" cy="2213897"/>
          </a:xfrm>
        </p:spPr>
        <p:txBody>
          <a:bodyPr/>
          <a:lstStyle/>
          <a:p>
            <a:r>
              <a:rPr lang="de-DE"/>
              <a:t>AGENTIC TALES</a:t>
            </a:r>
          </a:p>
        </p:txBody>
      </p:sp>
      <p:sp>
        <p:nvSpPr>
          <p:cNvPr id="3" name="Untertitel 2">
            <a:extLst>
              <a:ext uri="{FF2B5EF4-FFF2-40B4-BE49-F238E27FC236}">
                <a16:creationId xmlns:a16="http://schemas.microsoft.com/office/drawing/2014/main" id="{EAB05BEB-EF3C-6BCB-38BB-6C63EA6945DF}"/>
              </a:ext>
            </a:extLst>
          </p:cNvPr>
          <p:cNvSpPr>
            <a:spLocks noGrp="1"/>
          </p:cNvSpPr>
          <p:nvPr>
            <p:ph type="subTitle" idx="1"/>
          </p:nvPr>
        </p:nvSpPr>
        <p:spPr>
          <a:xfrm>
            <a:off x="522000" y="4261992"/>
            <a:ext cx="9144000" cy="1655762"/>
          </a:xfrm>
        </p:spPr>
        <p:txBody>
          <a:bodyPr/>
          <a:lstStyle/>
          <a:p>
            <a:r>
              <a:rPr lang="de-DE"/>
              <a:t>Angewandte Generative KI</a:t>
            </a:r>
          </a:p>
          <a:p>
            <a:endParaRPr lang="de-DE"/>
          </a:p>
        </p:txBody>
      </p:sp>
      <p:sp>
        <p:nvSpPr>
          <p:cNvPr id="4" name="Textplatzhalter 3">
            <a:extLst>
              <a:ext uri="{FF2B5EF4-FFF2-40B4-BE49-F238E27FC236}">
                <a16:creationId xmlns:a16="http://schemas.microsoft.com/office/drawing/2014/main" id="{BCE60A52-5064-8CB3-BFE3-0EE973A7D50E}"/>
              </a:ext>
            </a:extLst>
          </p:cNvPr>
          <p:cNvSpPr>
            <a:spLocks noGrp="1"/>
          </p:cNvSpPr>
          <p:nvPr>
            <p:ph type="body" sz="quarter" idx="11"/>
          </p:nvPr>
        </p:nvSpPr>
        <p:spPr>
          <a:xfrm>
            <a:off x="522000" y="6125599"/>
            <a:ext cx="4967287" cy="365125"/>
          </a:xfrm>
        </p:spPr>
        <p:txBody>
          <a:bodyPr>
            <a:normAutofit/>
          </a:bodyPr>
          <a:lstStyle/>
          <a:p>
            <a:r>
              <a:rPr lang="de-DE"/>
              <a:t>Anna-Sophia Mayer, Markus Gisi – AUGSBURG </a:t>
            </a:r>
            <a:fld id="{C8F6EC7A-9D7F-8740-88EE-6F4E8B700843}" type="datetime1">
              <a:rPr lang="de-DE" smtClean="0"/>
              <a:pPr/>
              <a:t>18.01.2026</a:t>
            </a:fld>
            <a:endParaRPr lang="de-DE"/>
          </a:p>
        </p:txBody>
      </p:sp>
    </p:spTree>
    <p:extLst>
      <p:ext uri="{BB962C8B-B14F-4D97-AF65-F5344CB8AC3E}">
        <p14:creationId xmlns:p14="http://schemas.microsoft.com/office/powerpoint/2010/main" val="9244484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17F685-A6DE-CB27-EB31-7976B938F013}"/>
            </a:ext>
          </a:extLst>
        </p:cNvPr>
        <p:cNvGrpSpPr/>
        <p:nvPr/>
      </p:nvGrpSpPr>
      <p:grpSpPr>
        <a:xfrm>
          <a:off x="0" y="0"/>
          <a:ext cx="0" cy="0"/>
          <a:chOff x="0" y="0"/>
          <a:chExt cx="0" cy="0"/>
        </a:xfrm>
      </p:grpSpPr>
      <p:sp>
        <p:nvSpPr>
          <p:cNvPr id="7" name="Rechteck: abgerundete Ecken 6">
            <a:extLst>
              <a:ext uri="{FF2B5EF4-FFF2-40B4-BE49-F238E27FC236}">
                <a16:creationId xmlns:a16="http://schemas.microsoft.com/office/drawing/2014/main" id="{875C852E-B128-1D96-9919-055C3D44EB90}"/>
              </a:ext>
            </a:extLst>
          </p:cNvPr>
          <p:cNvSpPr/>
          <p:nvPr/>
        </p:nvSpPr>
        <p:spPr>
          <a:xfrm>
            <a:off x="1002353" y="1569469"/>
            <a:ext cx="9872476" cy="3744240"/>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de-DE">
              <a:solidFill>
                <a:schemeClr val="tx1"/>
              </a:solidFill>
              <a:latin typeface="TWK Everett" panose="020B0204000000000000"/>
            </a:endParaRPr>
          </a:p>
        </p:txBody>
      </p:sp>
      <p:sp>
        <p:nvSpPr>
          <p:cNvPr id="2" name="Titel 1">
            <a:extLst>
              <a:ext uri="{FF2B5EF4-FFF2-40B4-BE49-F238E27FC236}">
                <a16:creationId xmlns:a16="http://schemas.microsoft.com/office/drawing/2014/main" id="{08B44C3D-C883-3743-2F10-0D0D7996CA92}"/>
              </a:ext>
            </a:extLst>
          </p:cNvPr>
          <p:cNvSpPr>
            <a:spLocks noGrp="1"/>
          </p:cNvSpPr>
          <p:nvPr>
            <p:ph type="title"/>
          </p:nvPr>
        </p:nvSpPr>
        <p:spPr>
          <a:xfrm>
            <a:off x="522000" y="486000"/>
            <a:ext cx="11173880" cy="470930"/>
          </a:xfrm>
        </p:spPr>
        <p:txBody>
          <a:bodyPr/>
          <a:lstStyle/>
          <a:p>
            <a:r>
              <a:rPr lang="de-DE" err="1"/>
              <a:t>Ki</a:t>
            </a:r>
            <a:r>
              <a:rPr lang="de-DE"/>
              <a:t>-Modelle und Technologie-</a:t>
            </a:r>
            <a:r>
              <a:rPr lang="de-DE" err="1"/>
              <a:t>StacK</a:t>
            </a:r>
            <a:endParaRPr lang="de-DE"/>
          </a:p>
        </p:txBody>
      </p:sp>
      <p:sp>
        <p:nvSpPr>
          <p:cNvPr id="4" name="Datumsplatzhalter 3">
            <a:extLst>
              <a:ext uri="{FF2B5EF4-FFF2-40B4-BE49-F238E27FC236}">
                <a16:creationId xmlns:a16="http://schemas.microsoft.com/office/drawing/2014/main" id="{313FB410-DA87-8D6F-419B-D0588B386761}"/>
              </a:ext>
            </a:extLst>
          </p:cNvPr>
          <p:cNvSpPr>
            <a:spLocks noGrp="1"/>
          </p:cNvSpPr>
          <p:nvPr>
            <p:ph type="dt" sz="half" idx="10"/>
          </p:nvPr>
        </p:nvSpPr>
        <p:spPr>
          <a:xfrm>
            <a:off x="10350114" y="6406506"/>
            <a:ext cx="739708" cy="205663"/>
          </a:xfrm>
        </p:spPr>
        <p:txBody>
          <a:bodyPr/>
          <a:lstStyle/>
          <a:p>
            <a:fld id="{76FF24D2-403A-DD4C-933B-B088D25B65CB}" type="datetime1">
              <a:rPr lang="de-DE" smtClean="0"/>
              <a:pPr/>
              <a:t>18.01.2026</a:t>
            </a:fld>
            <a:endParaRPr lang="de-DE"/>
          </a:p>
        </p:txBody>
      </p:sp>
      <p:sp>
        <p:nvSpPr>
          <p:cNvPr id="5" name="Fußzeilenplatzhalter 4">
            <a:extLst>
              <a:ext uri="{FF2B5EF4-FFF2-40B4-BE49-F238E27FC236}">
                <a16:creationId xmlns:a16="http://schemas.microsoft.com/office/drawing/2014/main" id="{A180DAAC-4EE0-FEE0-0393-9806964A9403}"/>
              </a:ext>
            </a:extLst>
          </p:cNvPr>
          <p:cNvSpPr>
            <a:spLocks noGrp="1"/>
          </p:cNvSpPr>
          <p:nvPr>
            <p:ph type="ftr" sz="quarter" idx="11"/>
          </p:nvPr>
        </p:nvSpPr>
        <p:spPr>
          <a:xfrm>
            <a:off x="2096263" y="6406506"/>
            <a:ext cx="7894116" cy="205663"/>
          </a:xfrm>
        </p:spPr>
        <p:txBody>
          <a:bodyPr/>
          <a:lstStyle/>
          <a:p>
            <a:r>
              <a:rPr lang="de-DE" err="1">
                <a:latin typeface="TWK Everett"/>
              </a:rPr>
              <a:t>Agentic</a:t>
            </a:r>
            <a:r>
              <a:rPr lang="de-DE">
                <a:latin typeface="TWK Everett"/>
              </a:rPr>
              <a:t> Tales – Anna-Sophia Mayer, Markus Gisi</a:t>
            </a:r>
            <a:endParaRPr lang="de-DE"/>
          </a:p>
        </p:txBody>
      </p:sp>
      <p:sp>
        <p:nvSpPr>
          <p:cNvPr id="6" name="Foliennummernplatzhalter 5">
            <a:extLst>
              <a:ext uri="{FF2B5EF4-FFF2-40B4-BE49-F238E27FC236}">
                <a16:creationId xmlns:a16="http://schemas.microsoft.com/office/drawing/2014/main" id="{4E28AF50-F330-9009-AD26-81C30725596E}"/>
              </a:ext>
            </a:extLst>
          </p:cNvPr>
          <p:cNvSpPr>
            <a:spLocks noGrp="1"/>
          </p:cNvSpPr>
          <p:nvPr>
            <p:ph type="sldNum" sz="quarter" idx="12"/>
          </p:nvPr>
        </p:nvSpPr>
        <p:spPr>
          <a:xfrm>
            <a:off x="11231886" y="6408969"/>
            <a:ext cx="441960" cy="205663"/>
          </a:xfrm>
        </p:spPr>
        <p:txBody>
          <a:bodyPr/>
          <a:lstStyle/>
          <a:p>
            <a:fld id="{D62B26B7-277D-9A4C-B688-B29A8E2DA4AB}" type="slidenum">
              <a:rPr lang="de-DE" smtClean="0"/>
              <a:pPr/>
              <a:t>10</a:t>
            </a:fld>
            <a:endParaRPr lang="de-DE"/>
          </a:p>
        </p:txBody>
      </p:sp>
      <p:sp>
        <p:nvSpPr>
          <p:cNvPr id="3" name="Textplatzhalter 6">
            <a:extLst>
              <a:ext uri="{FF2B5EF4-FFF2-40B4-BE49-F238E27FC236}">
                <a16:creationId xmlns:a16="http://schemas.microsoft.com/office/drawing/2014/main" id="{EB06B4C6-1398-658A-68AB-F7D2753EF609}"/>
              </a:ext>
            </a:extLst>
          </p:cNvPr>
          <p:cNvSpPr>
            <a:spLocks noGrp="1"/>
          </p:cNvSpPr>
          <p:nvPr>
            <p:ph type="body" sz="quarter" idx="13"/>
          </p:nvPr>
        </p:nvSpPr>
        <p:spPr>
          <a:xfrm>
            <a:off x="522288" y="1014344"/>
            <a:ext cx="11152187" cy="470931"/>
          </a:xfrm>
        </p:spPr>
        <p:txBody>
          <a:bodyPr/>
          <a:lstStyle/>
          <a:p>
            <a:r>
              <a:rPr lang="de-DE"/>
              <a:t>Frontend</a:t>
            </a:r>
          </a:p>
        </p:txBody>
      </p:sp>
      <p:pic>
        <p:nvPicPr>
          <p:cNvPr id="5124" name="Picture 4">
            <a:extLst>
              <a:ext uri="{FF2B5EF4-FFF2-40B4-BE49-F238E27FC236}">
                <a16:creationId xmlns:a16="http://schemas.microsoft.com/office/drawing/2014/main" id="{A1FB1A26-4B8D-F426-2156-A3CC66A4F5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1244" y="2578401"/>
            <a:ext cx="1955671" cy="1196332"/>
          </a:xfrm>
          <a:prstGeom prst="rect">
            <a:avLst/>
          </a:prstGeom>
          <a:noFill/>
          <a:extLst>
            <a:ext uri="{909E8E84-426E-40DD-AFC4-6F175D3DCCD1}">
              <a14:hiddenFill xmlns:a14="http://schemas.microsoft.com/office/drawing/2010/main">
                <a:solidFill>
                  <a:srgbClr val="FFFFFF"/>
                </a:solidFill>
              </a14:hiddenFill>
            </a:ext>
          </a:extLst>
        </p:spPr>
      </p:pic>
      <p:sp>
        <p:nvSpPr>
          <p:cNvPr id="8" name="Textfeld 7">
            <a:extLst>
              <a:ext uri="{FF2B5EF4-FFF2-40B4-BE49-F238E27FC236}">
                <a16:creationId xmlns:a16="http://schemas.microsoft.com/office/drawing/2014/main" id="{9B0D643E-065D-C17C-60A9-96D09765C0DA}"/>
              </a:ext>
            </a:extLst>
          </p:cNvPr>
          <p:cNvSpPr txBox="1"/>
          <p:nvPr/>
        </p:nvSpPr>
        <p:spPr>
          <a:xfrm>
            <a:off x="3689971" y="4682864"/>
            <a:ext cx="4812058" cy="369332"/>
          </a:xfrm>
          <a:prstGeom prst="rect">
            <a:avLst/>
          </a:prstGeom>
          <a:noFill/>
        </p:spPr>
        <p:txBody>
          <a:bodyPr wrap="square" lIns="91440" tIns="45720" rIns="91440" bIns="45720" rtlCol="0" anchor="t">
            <a:spAutoFit/>
          </a:bodyPr>
          <a:lstStyle/>
          <a:p>
            <a:r>
              <a:rPr lang="de-DE" dirty="0">
                <a:latin typeface="TWK Everett" panose="020B0204000000000000"/>
              </a:rPr>
              <a:t>React + Next.js &amp;  </a:t>
            </a:r>
            <a:r>
              <a:rPr lang="de-DE" dirty="0" err="1">
                <a:latin typeface="TWK Everett" panose="020B0204000000000000"/>
              </a:rPr>
              <a:t>Tailwind</a:t>
            </a:r>
            <a:r>
              <a:rPr lang="de-DE" dirty="0">
                <a:latin typeface="TWK Everett" panose="020B0204000000000000"/>
              </a:rPr>
              <a:t> CSS &amp; </a:t>
            </a:r>
            <a:r>
              <a:rPr lang="de-DE" dirty="0" err="1">
                <a:latin typeface="TWK Everett" panose="020B0204000000000000"/>
              </a:rPr>
              <a:t>Lucide</a:t>
            </a:r>
            <a:r>
              <a:rPr lang="de-DE" dirty="0">
                <a:latin typeface="TWK Everett" panose="020B0204000000000000"/>
              </a:rPr>
              <a:t> React</a:t>
            </a:r>
          </a:p>
        </p:txBody>
      </p:sp>
      <p:pic>
        <p:nvPicPr>
          <p:cNvPr id="9" name="Picture 8">
            <a:extLst>
              <a:ext uri="{FF2B5EF4-FFF2-40B4-BE49-F238E27FC236}">
                <a16:creationId xmlns:a16="http://schemas.microsoft.com/office/drawing/2014/main" id="{81F2B16C-C104-B7C1-4D65-F8D424689CE2}"/>
              </a:ext>
            </a:extLst>
          </p:cNvPr>
          <p:cNvPicPr>
            <a:picLocks noChangeAspect="1"/>
          </p:cNvPicPr>
          <p:nvPr/>
        </p:nvPicPr>
        <p:blipFill>
          <a:blip r:embed="rId4"/>
          <a:stretch>
            <a:fillRect/>
          </a:stretch>
        </p:blipFill>
        <p:spPr>
          <a:xfrm>
            <a:off x="1411366" y="2376465"/>
            <a:ext cx="3160634" cy="1552253"/>
          </a:xfrm>
          <a:prstGeom prst="rect">
            <a:avLst/>
          </a:prstGeom>
        </p:spPr>
      </p:pic>
      <p:pic>
        <p:nvPicPr>
          <p:cNvPr id="11" name="Grafik 10">
            <a:extLst>
              <a:ext uri="{FF2B5EF4-FFF2-40B4-BE49-F238E27FC236}">
                <a16:creationId xmlns:a16="http://schemas.microsoft.com/office/drawing/2014/main" id="{3E88E165-AD1F-1270-5B4D-0DA7CCFF78EE}"/>
              </a:ext>
            </a:extLst>
          </p:cNvPr>
          <p:cNvPicPr>
            <a:picLocks noChangeAspect="1"/>
          </p:cNvPicPr>
          <p:nvPr/>
        </p:nvPicPr>
        <p:blipFill>
          <a:blip r:embed="rId5"/>
          <a:stretch>
            <a:fillRect/>
          </a:stretch>
        </p:blipFill>
        <p:spPr>
          <a:xfrm>
            <a:off x="7886159" y="2968574"/>
            <a:ext cx="2628900" cy="714375"/>
          </a:xfrm>
          <a:prstGeom prst="rect">
            <a:avLst/>
          </a:prstGeom>
        </p:spPr>
      </p:pic>
    </p:spTree>
    <p:extLst>
      <p:ext uri="{BB962C8B-B14F-4D97-AF65-F5344CB8AC3E}">
        <p14:creationId xmlns:p14="http://schemas.microsoft.com/office/powerpoint/2010/main" val="2804931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FEA3BE-D81B-3EC8-ABFE-7CF7426C4ED4}"/>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AECC2155-F233-79C2-E8B4-FCF470029F6A}"/>
              </a:ext>
            </a:extLst>
          </p:cNvPr>
          <p:cNvSpPr>
            <a:spLocks noGrp="1"/>
          </p:cNvSpPr>
          <p:nvPr>
            <p:ph type="title"/>
          </p:nvPr>
        </p:nvSpPr>
        <p:spPr>
          <a:xfrm>
            <a:off x="522000" y="486000"/>
            <a:ext cx="11173880" cy="470930"/>
          </a:xfrm>
        </p:spPr>
        <p:txBody>
          <a:bodyPr/>
          <a:lstStyle/>
          <a:p>
            <a:r>
              <a:rPr lang="de-DE"/>
              <a:t>Prompts im Detail</a:t>
            </a:r>
          </a:p>
        </p:txBody>
      </p:sp>
      <p:sp>
        <p:nvSpPr>
          <p:cNvPr id="4" name="Datumsplatzhalter 3">
            <a:extLst>
              <a:ext uri="{FF2B5EF4-FFF2-40B4-BE49-F238E27FC236}">
                <a16:creationId xmlns:a16="http://schemas.microsoft.com/office/drawing/2014/main" id="{014F0B05-9ED8-4A32-1C1A-6F284DE34842}"/>
              </a:ext>
            </a:extLst>
          </p:cNvPr>
          <p:cNvSpPr>
            <a:spLocks noGrp="1"/>
          </p:cNvSpPr>
          <p:nvPr>
            <p:ph type="dt" sz="half" idx="10"/>
          </p:nvPr>
        </p:nvSpPr>
        <p:spPr>
          <a:xfrm>
            <a:off x="10350114" y="6406506"/>
            <a:ext cx="739708" cy="205663"/>
          </a:xfrm>
        </p:spPr>
        <p:txBody>
          <a:bodyPr/>
          <a:lstStyle/>
          <a:p>
            <a:fld id="{76FF24D2-403A-DD4C-933B-B088D25B65CB}" type="datetime1">
              <a:rPr lang="de-DE" smtClean="0"/>
              <a:pPr/>
              <a:t>18.01.2026</a:t>
            </a:fld>
            <a:endParaRPr lang="de-DE"/>
          </a:p>
        </p:txBody>
      </p:sp>
      <p:sp>
        <p:nvSpPr>
          <p:cNvPr id="5" name="Fußzeilenplatzhalter 4">
            <a:extLst>
              <a:ext uri="{FF2B5EF4-FFF2-40B4-BE49-F238E27FC236}">
                <a16:creationId xmlns:a16="http://schemas.microsoft.com/office/drawing/2014/main" id="{F352F946-59D7-DDE4-1867-F25E5E0E60FD}"/>
              </a:ext>
            </a:extLst>
          </p:cNvPr>
          <p:cNvSpPr>
            <a:spLocks noGrp="1"/>
          </p:cNvSpPr>
          <p:nvPr>
            <p:ph type="ftr" sz="quarter" idx="11"/>
          </p:nvPr>
        </p:nvSpPr>
        <p:spPr>
          <a:xfrm>
            <a:off x="2096263" y="6406506"/>
            <a:ext cx="7894116" cy="205663"/>
          </a:xfrm>
        </p:spPr>
        <p:txBody>
          <a:bodyPr/>
          <a:lstStyle/>
          <a:p>
            <a:r>
              <a:rPr lang="de-DE" err="1">
                <a:latin typeface="TWK Everett"/>
              </a:rPr>
              <a:t>Agentic</a:t>
            </a:r>
            <a:r>
              <a:rPr lang="de-DE">
                <a:latin typeface="TWK Everett"/>
              </a:rPr>
              <a:t> Tales – Anna-Sophia Mayer, Markus Gisi</a:t>
            </a:r>
            <a:endParaRPr lang="de-DE"/>
          </a:p>
        </p:txBody>
      </p:sp>
      <p:sp>
        <p:nvSpPr>
          <p:cNvPr id="6" name="Foliennummernplatzhalter 5">
            <a:extLst>
              <a:ext uri="{FF2B5EF4-FFF2-40B4-BE49-F238E27FC236}">
                <a16:creationId xmlns:a16="http://schemas.microsoft.com/office/drawing/2014/main" id="{312C0A37-CD4F-85C0-5C61-0A4650D9580C}"/>
              </a:ext>
            </a:extLst>
          </p:cNvPr>
          <p:cNvSpPr>
            <a:spLocks noGrp="1"/>
          </p:cNvSpPr>
          <p:nvPr>
            <p:ph type="sldNum" sz="quarter" idx="12"/>
          </p:nvPr>
        </p:nvSpPr>
        <p:spPr>
          <a:xfrm>
            <a:off x="11231886" y="6408969"/>
            <a:ext cx="441960" cy="205663"/>
          </a:xfrm>
        </p:spPr>
        <p:txBody>
          <a:bodyPr/>
          <a:lstStyle/>
          <a:p>
            <a:fld id="{D62B26B7-277D-9A4C-B688-B29A8E2DA4AB}" type="slidenum">
              <a:rPr lang="de-DE" smtClean="0"/>
              <a:pPr/>
              <a:t>11</a:t>
            </a:fld>
            <a:endParaRPr lang="de-DE"/>
          </a:p>
        </p:txBody>
      </p:sp>
      <p:sp>
        <p:nvSpPr>
          <p:cNvPr id="3" name="Textplatzhalter 6">
            <a:extLst>
              <a:ext uri="{FF2B5EF4-FFF2-40B4-BE49-F238E27FC236}">
                <a16:creationId xmlns:a16="http://schemas.microsoft.com/office/drawing/2014/main" id="{B515626D-3C1C-B99B-178A-80664B74DD45}"/>
              </a:ext>
            </a:extLst>
          </p:cNvPr>
          <p:cNvSpPr>
            <a:spLocks noGrp="1"/>
          </p:cNvSpPr>
          <p:nvPr>
            <p:ph type="body" sz="quarter" idx="13"/>
          </p:nvPr>
        </p:nvSpPr>
        <p:spPr>
          <a:xfrm>
            <a:off x="522288" y="1014344"/>
            <a:ext cx="11152187" cy="470931"/>
          </a:xfrm>
        </p:spPr>
        <p:txBody>
          <a:bodyPr/>
          <a:lstStyle/>
          <a:p>
            <a:r>
              <a:rPr lang="de-DE"/>
              <a:t>System Prompts</a:t>
            </a:r>
          </a:p>
        </p:txBody>
      </p:sp>
      <p:sp>
        <p:nvSpPr>
          <p:cNvPr id="9" name="Inhaltsplatzhalter 2">
            <a:extLst>
              <a:ext uri="{FF2B5EF4-FFF2-40B4-BE49-F238E27FC236}">
                <a16:creationId xmlns:a16="http://schemas.microsoft.com/office/drawing/2014/main" id="{974E973C-A74A-62EE-2241-2C93026D8763}"/>
              </a:ext>
            </a:extLst>
          </p:cNvPr>
          <p:cNvSpPr>
            <a:spLocks noGrp="1"/>
          </p:cNvSpPr>
          <p:nvPr>
            <p:ph sz="half" idx="1"/>
          </p:nvPr>
        </p:nvSpPr>
        <p:spPr>
          <a:xfrm>
            <a:off x="522000" y="1744296"/>
            <a:ext cx="10709886" cy="361232"/>
          </a:xfrm>
        </p:spPr>
        <p:txBody>
          <a:bodyPr/>
          <a:lstStyle/>
          <a:p>
            <a:r>
              <a:rPr lang="de-DE" sz="1600"/>
              <a:t>Die System Prompts definieren die „Jobbeschreibung“ des Agenten</a:t>
            </a:r>
          </a:p>
        </p:txBody>
      </p:sp>
      <p:sp>
        <p:nvSpPr>
          <p:cNvPr id="10" name="Textfeld 9">
            <a:extLst>
              <a:ext uri="{FF2B5EF4-FFF2-40B4-BE49-F238E27FC236}">
                <a16:creationId xmlns:a16="http://schemas.microsoft.com/office/drawing/2014/main" id="{7589CE5E-9680-037D-AC69-36784F67B94F}"/>
              </a:ext>
            </a:extLst>
          </p:cNvPr>
          <p:cNvSpPr txBox="1"/>
          <p:nvPr/>
        </p:nvSpPr>
        <p:spPr>
          <a:xfrm>
            <a:off x="625637" y="2523562"/>
            <a:ext cx="3019931" cy="369332"/>
          </a:xfrm>
          <a:prstGeom prst="rect">
            <a:avLst/>
          </a:prstGeom>
          <a:noFill/>
        </p:spPr>
        <p:txBody>
          <a:bodyPr wrap="square" rtlCol="0">
            <a:spAutoFit/>
          </a:bodyPr>
          <a:lstStyle/>
          <a:p>
            <a:r>
              <a:rPr lang="de-DE" b="1">
                <a:latin typeface="TWK Everett" panose="020B0204000000000000"/>
              </a:rPr>
              <a:t>Beispiel 1: Der Erzähler</a:t>
            </a:r>
          </a:p>
        </p:txBody>
      </p:sp>
      <p:pic>
        <p:nvPicPr>
          <p:cNvPr id="12" name="Grafik 11" descr="Ein Bild, das Screenshot, Text, Schrift enthält.&#10;&#10;KI-generierte Inhalte können fehlerhaft sein.">
            <a:extLst>
              <a:ext uri="{FF2B5EF4-FFF2-40B4-BE49-F238E27FC236}">
                <a16:creationId xmlns:a16="http://schemas.microsoft.com/office/drawing/2014/main" id="{9422367C-426B-F18C-FC66-C3171CFE7BF7}"/>
              </a:ext>
            </a:extLst>
          </p:cNvPr>
          <p:cNvPicPr>
            <a:picLocks noChangeAspect="1"/>
          </p:cNvPicPr>
          <p:nvPr/>
        </p:nvPicPr>
        <p:blipFill>
          <a:blip r:embed="rId3"/>
          <a:stretch>
            <a:fillRect/>
          </a:stretch>
        </p:blipFill>
        <p:spPr>
          <a:xfrm>
            <a:off x="625637" y="3122462"/>
            <a:ext cx="10024642" cy="2339875"/>
          </a:xfrm>
          <a:prstGeom prst="rect">
            <a:avLst/>
          </a:prstGeom>
        </p:spPr>
      </p:pic>
    </p:spTree>
    <p:extLst>
      <p:ext uri="{BB962C8B-B14F-4D97-AF65-F5344CB8AC3E}">
        <p14:creationId xmlns:p14="http://schemas.microsoft.com/office/powerpoint/2010/main" val="25507511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834FBC-4028-6004-766E-9A8577654E5B}"/>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7607760D-C125-DE0D-EC48-1A661AD63AD0}"/>
              </a:ext>
            </a:extLst>
          </p:cNvPr>
          <p:cNvSpPr>
            <a:spLocks noGrp="1"/>
          </p:cNvSpPr>
          <p:nvPr>
            <p:ph type="title"/>
          </p:nvPr>
        </p:nvSpPr>
        <p:spPr>
          <a:xfrm>
            <a:off x="522000" y="486000"/>
            <a:ext cx="11173880" cy="470930"/>
          </a:xfrm>
        </p:spPr>
        <p:txBody>
          <a:bodyPr/>
          <a:lstStyle/>
          <a:p>
            <a:r>
              <a:rPr lang="de-DE"/>
              <a:t>Prompts im Detail</a:t>
            </a:r>
          </a:p>
        </p:txBody>
      </p:sp>
      <p:sp>
        <p:nvSpPr>
          <p:cNvPr id="4" name="Datumsplatzhalter 3">
            <a:extLst>
              <a:ext uri="{FF2B5EF4-FFF2-40B4-BE49-F238E27FC236}">
                <a16:creationId xmlns:a16="http://schemas.microsoft.com/office/drawing/2014/main" id="{9EA48AE3-D881-0F99-6470-A30A93F60ECA}"/>
              </a:ext>
            </a:extLst>
          </p:cNvPr>
          <p:cNvSpPr>
            <a:spLocks noGrp="1"/>
          </p:cNvSpPr>
          <p:nvPr>
            <p:ph type="dt" sz="half" idx="10"/>
          </p:nvPr>
        </p:nvSpPr>
        <p:spPr>
          <a:xfrm>
            <a:off x="10350114" y="6406506"/>
            <a:ext cx="739708" cy="205663"/>
          </a:xfrm>
        </p:spPr>
        <p:txBody>
          <a:bodyPr/>
          <a:lstStyle/>
          <a:p>
            <a:fld id="{76FF24D2-403A-DD4C-933B-B088D25B65CB}" type="datetime1">
              <a:rPr lang="de-DE" smtClean="0"/>
              <a:pPr/>
              <a:t>18.01.2026</a:t>
            </a:fld>
            <a:endParaRPr lang="de-DE"/>
          </a:p>
        </p:txBody>
      </p:sp>
      <p:sp>
        <p:nvSpPr>
          <p:cNvPr id="5" name="Fußzeilenplatzhalter 4">
            <a:extLst>
              <a:ext uri="{FF2B5EF4-FFF2-40B4-BE49-F238E27FC236}">
                <a16:creationId xmlns:a16="http://schemas.microsoft.com/office/drawing/2014/main" id="{6D973228-0B21-0115-0834-44E104B479AD}"/>
              </a:ext>
            </a:extLst>
          </p:cNvPr>
          <p:cNvSpPr>
            <a:spLocks noGrp="1"/>
          </p:cNvSpPr>
          <p:nvPr>
            <p:ph type="ftr" sz="quarter" idx="11"/>
          </p:nvPr>
        </p:nvSpPr>
        <p:spPr>
          <a:xfrm>
            <a:off x="2096263" y="6406506"/>
            <a:ext cx="7894116" cy="205663"/>
          </a:xfrm>
        </p:spPr>
        <p:txBody>
          <a:bodyPr/>
          <a:lstStyle/>
          <a:p>
            <a:r>
              <a:rPr lang="de-DE" err="1">
                <a:latin typeface="TWK Everett"/>
              </a:rPr>
              <a:t>Agentic</a:t>
            </a:r>
            <a:r>
              <a:rPr lang="de-DE">
                <a:latin typeface="TWK Everett"/>
              </a:rPr>
              <a:t> Tales – Anna-Sophia Mayer, Markus Gisi</a:t>
            </a:r>
            <a:endParaRPr lang="de-DE"/>
          </a:p>
        </p:txBody>
      </p:sp>
      <p:sp>
        <p:nvSpPr>
          <p:cNvPr id="6" name="Foliennummernplatzhalter 5">
            <a:extLst>
              <a:ext uri="{FF2B5EF4-FFF2-40B4-BE49-F238E27FC236}">
                <a16:creationId xmlns:a16="http://schemas.microsoft.com/office/drawing/2014/main" id="{C4EB2B89-0F35-D021-DA5E-F4DE638BF132}"/>
              </a:ext>
            </a:extLst>
          </p:cNvPr>
          <p:cNvSpPr>
            <a:spLocks noGrp="1"/>
          </p:cNvSpPr>
          <p:nvPr>
            <p:ph type="sldNum" sz="quarter" idx="12"/>
          </p:nvPr>
        </p:nvSpPr>
        <p:spPr>
          <a:xfrm>
            <a:off x="11231886" y="6408969"/>
            <a:ext cx="441960" cy="205663"/>
          </a:xfrm>
        </p:spPr>
        <p:txBody>
          <a:bodyPr/>
          <a:lstStyle/>
          <a:p>
            <a:fld id="{D62B26B7-277D-9A4C-B688-B29A8E2DA4AB}" type="slidenum">
              <a:rPr lang="de-DE" smtClean="0"/>
              <a:pPr/>
              <a:t>12</a:t>
            </a:fld>
            <a:endParaRPr lang="de-DE"/>
          </a:p>
        </p:txBody>
      </p:sp>
      <p:sp>
        <p:nvSpPr>
          <p:cNvPr id="3" name="Textplatzhalter 6">
            <a:extLst>
              <a:ext uri="{FF2B5EF4-FFF2-40B4-BE49-F238E27FC236}">
                <a16:creationId xmlns:a16="http://schemas.microsoft.com/office/drawing/2014/main" id="{A7789712-99DC-1779-BC3A-9B2500C0C19B}"/>
              </a:ext>
            </a:extLst>
          </p:cNvPr>
          <p:cNvSpPr>
            <a:spLocks noGrp="1"/>
          </p:cNvSpPr>
          <p:nvPr>
            <p:ph type="body" sz="quarter" idx="13"/>
          </p:nvPr>
        </p:nvSpPr>
        <p:spPr>
          <a:xfrm>
            <a:off x="522288" y="1014344"/>
            <a:ext cx="11152187" cy="470931"/>
          </a:xfrm>
        </p:spPr>
        <p:txBody>
          <a:bodyPr/>
          <a:lstStyle/>
          <a:p>
            <a:r>
              <a:rPr lang="de-DE"/>
              <a:t>System Prompts</a:t>
            </a:r>
          </a:p>
        </p:txBody>
      </p:sp>
      <p:sp>
        <p:nvSpPr>
          <p:cNvPr id="9" name="Inhaltsplatzhalter 2">
            <a:extLst>
              <a:ext uri="{FF2B5EF4-FFF2-40B4-BE49-F238E27FC236}">
                <a16:creationId xmlns:a16="http://schemas.microsoft.com/office/drawing/2014/main" id="{2F274B83-C817-D276-FF34-2A99A6ACE814}"/>
              </a:ext>
            </a:extLst>
          </p:cNvPr>
          <p:cNvSpPr>
            <a:spLocks noGrp="1"/>
          </p:cNvSpPr>
          <p:nvPr>
            <p:ph sz="half" idx="1"/>
          </p:nvPr>
        </p:nvSpPr>
        <p:spPr>
          <a:xfrm>
            <a:off x="522000" y="1744296"/>
            <a:ext cx="10709886" cy="361232"/>
          </a:xfrm>
        </p:spPr>
        <p:txBody>
          <a:bodyPr/>
          <a:lstStyle/>
          <a:p>
            <a:r>
              <a:rPr lang="de-DE" sz="1600"/>
              <a:t>Die System Prompts definieren die „Jobbeschreibung“ des Agenten</a:t>
            </a:r>
          </a:p>
        </p:txBody>
      </p:sp>
      <p:sp>
        <p:nvSpPr>
          <p:cNvPr id="10" name="Textfeld 9">
            <a:extLst>
              <a:ext uri="{FF2B5EF4-FFF2-40B4-BE49-F238E27FC236}">
                <a16:creationId xmlns:a16="http://schemas.microsoft.com/office/drawing/2014/main" id="{EC13CF84-75FB-6AE0-5D72-DA486F13E85B}"/>
              </a:ext>
            </a:extLst>
          </p:cNvPr>
          <p:cNvSpPr txBox="1"/>
          <p:nvPr/>
        </p:nvSpPr>
        <p:spPr>
          <a:xfrm>
            <a:off x="625637" y="2523562"/>
            <a:ext cx="3019931" cy="369332"/>
          </a:xfrm>
          <a:prstGeom prst="rect">
            <a:avLst/>
          </a:prstGeom>
          <a:noFill/>
        </p:spPr>
        <p:txBody>
          <a:bodyPr wrap="square" rtlCol="0">
            <a:spAutoFit/>
          </a:bodyPr>
          <a:lstStyle/>
          <a:p>
            <a:r>
              <a:rPr lang="de-DE" b="1">
                <a:latin typeface="TWK Everett" panose="020B0204000000000000"/>
              </a:rPr>
              <a:t>Beispiel 2: Der Illustrator</a:t>
            </a:r>
          </a:p>
        </p:txBody>
      </p:sp>
      <p:pic>
        <p:nvPicPr>
          <p:cNvPr id="8" name="Grafik 7" descr="Ein Bild, das Text, Screenshot, Schrift enthält.&#10;&#10;KI-generierte Inhalte können fehlerhaft sein.">
            <a:extLst>
              <a:ext uri="{FF2B5EF4-FFF2-40B4-BE49-F238E27FC236}">
                <a16:creationId xmlns:a16="http://schemas.microsoft.com/office/drawing/2014/main" id="{98121291-E12D-5082-C19F-9143B01C6DF8}"/>
              </a:ext>
            </a:extLst>
          </p:cNvPr>
          <p:cNvPicPr>
            <a:picLocks noChangeAspect="1"/>
          </p:cNvPicPr>
          <p:nvPr/>
        </p:nvPicPr>
        <p:blipFill>
          <a:blip r:embed="rId3"/>
          <a:srcRect b="5280"/>
          <a:stretch>
            <a:fillRect/>
          </a:stretch>
        </p:blipFill>
        <p:spPr>
          <a:xfrm>
            <a:off x="625637" y="3205109"/>
            <a:ext cx="10011114" cy="1944408"/>
          </a:xfrm>
          <a:prstGeom prst="rect">
            <a:avLst/>
          </a:prstGeom>
        </p:spPr>
      </p:pic>
    </p:spTree>
    <p:extLst>
      <p:ext uri="{BB962C8B-B14F-4D97-AF65-F5344CB8AC3E}">
        <p14:creationId xmlns:p14="http://schemas.microsoft.com/office/powerpoint/2010/main" val="3443299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81844D-2B3E-7255-E790-6FDD9942D4DB}"/>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54693D72-276E-2B9C-0F8C-3649AAD3EE5F}"/>
              </a:ext>
            </a:extLst>
          </p:cNvPr>
          <p:cNvSpPr>
            <a:spLocks noGrp="1"/>
          </p:cNvSpPr>
          <p:nvPr>
            <p:ph type="title"/>
          </p:nvPr>
        </p:nvSpPr>
        <p:spPr>
          <a:xfrm>
            <a:off x="522000" y="486000"/>
            <a:ext cx="11173880" cy="470930"/>
          </a:xfrm>
        </p:spPr>
        <p:txBody>
          <a:bodyPr/>
          <a:lstStyle/>
          <a:p>
            <a:r>
              <a:rPr lang="de-DE"/>
              <a:t>Prompts im Detail</a:t>
            </a:r>
          </a:p>
        </p:txBody>
      </p:sp>
      <p:sp>
        <p:nvSpPr>
          <p:cNvPr id="4" name="Datumsplatzhalter 3">
            <a:extLst>
              <a:ext uri="{FF2B5EF4-FFF2-40B4-BE49-F238E27FC236}">
                <a16:creationId xmlns:a16="http://schemas.microsoft.com/office/drawing/2014/main" id="{7041EA76-4EF8-491C-0AFE-D90C5AF37B92}"/>
              </a:ext>
            </a:extLst>
          </p:cNvPr>
          <p:cNvSpPr>
            <a:spLocks noGrp="1"/>
          </p:cNvSpPr>
          <p:nvPr>
            <p:ph type="dt" sz="half" idx="10"/>
          </p:nvPr>
        </p:nvSpPr>
        <p:spPr>
          <a:xfrm>
            <a:off x="10350114" y="6406506"/>
            <a:ext cx="739708" cy="205663"/>
          </a:xfrm>
        </p:spPr>
        <p:txBody>
          <a:bodyPr/>
          <a:lstStyle/>
          <a:p>
            <a:fld id="{76FF24D2-403A-DD4C-933B-B088D25B65CB}" type="datetime1">
              <a:rPr lang="de-DE" smtClean="0"/>
              <a:pPr/>
              <a:t>18.01.2026</a:t>
            </a:fld>
            <a:endParaRPr lang="de-DE"/>
          </a:p>
        </p:txBody>
      </p:sp>
      <p:sp>
        <p:nvSpPr>
          <p:cNvPr id="5" name="Fußzeilenplatzhalter 4">
            <a:extLst>
              <a:ext uri="{FF2B5EF4-FFF2-40B4-BE49-F238E27FC236}">
                <a16:creationId xmlns:a16="http://schemas.microsoft.com/office/drawing/2014/main" id="{0BF9C8A4-8EF1-96ED-C87F-3CD385CD8ECE}"/>
              </a:ext>
            </a:extLst>
          </p:cNvPr>
          <p:cNvSpPr>
            <a:spLocks noGrp="1"/>
          </p:cNvSpPr>
          <p:nvPr>
            <p:ph type="ftr" sz="quarter" idx="11"/>
          </p:nvPr>
        </p:nvSpPr>
        <p:spPr>
          <a:xfrm>
            <a:off x="2096263" y="6406506"/>
            <a:ext cx="7894116" cy="205663"/>
          </a:xfrm>
        </p:spPr>
        <p:txBody>
          <a:bodyPr/>
          <a:lstStyle/>
          <a:p>
            <a:r>
              <a:rPr lang="de-DE" err="1">
                <a:latin typeface="TWK Everett"/>
              </a:rPr>
              <a:t>Agentic</a:t>
            </a:r>
            <a:r>
              <a:rPr lang="de-DE">
                <a:latin typeface="TWK Everett"/>
              </a:rPr>
              <a:t> Tales – Anna-Sophia Mayer, Markus Gisi</a:t>
            </a:r>
            <a:endParaRPr lang="de-DE"/>
          </a:p>
        </p:txBody>
      </p:sp>
      <p:sp>
        <p:nvSpPr>
          <p:cNvPr id="6" name="Foliennummernplatzhalter 5">
            <a:extLst>
              <a:ext uri="{FF2B5EF4-FFF2-40B4-BE49-F238E27FC236}">
                <a16:creationId xmlns:a16="http://schemas.microsoft.com/office/drawing/2014/main" id="{8A7A5277-FA12-3E5D-B725-B2574DB9D41B}"/>
              </a:ext>
            </a:extLst>
          </p:cNvPr>
          <p:cNvSpPr>
            <a:spLocks noGrp="1"/>
          </p:cNvSpPr>
          <p:nvPr>
            <p:ph type="sldNum" sz="quarter" idx="12"/>
          </p:nvPr>
        </p:nvSpPr>
        <p:spPr>
          <a:xfrm>
            <a:off x="11231886" y="6408969"/>
            <a:ext cx="441960" cy="205663"/>
          </a:xfrm>
        </p:spPr>
        <p:txBody>
          <a:bodyPr/>
          <a:lstStyle/>
          <a:p>
            <a:fld id="{D62B26B7-277D-9A4C-B688-B29A8E2DA4AB}" type="slidenum">
              <a:rPr lang="de-DE" smtClean="0"/>
              <a:pPr/>
              <a:t>13</a:t>
            </a:fld>
            <a:endParaRPr lang="de-DE"/>
          </a:p>
        </p:txBody>
      </p:sp>
      <p:sp>
        <p:nvSpPr>
          <p:cNvPr id="3" name="Textplatzhalter 6">
            <a:extLst>
              <a:ext uri="{FF2B5EF4-FFF2-40B4-BE49-F238E27FC236}">
                <a16:creationId xmlns:a16="http://schemas.microsoft.com/office/drawing/2014/main" id="{F6818B68-714D-2F8A-5A83-9DB2ABDCEE82}"/>
              </a:ext>
            </a:extLst>
          </p:cNvPr>
          <p:cNvSpPr>
            <a:spLocks noGrp="1"/>
          </p:cNvSpPr>
          <p:nvPr>
            <p:ph type="body" sz="quarter" idx="13"/>
          </p:nvPr>
        </p:nvSpPr>
        <p:spPr>
          <a:xfrm>
            <a:off x="522288" y="1014344"/>
            <a:ext cx="11152187" cy="470931"/>
          </a:xfrm>
        </p:spPr>
        <p:txBody>
          <a:bodyPr/>
          <a:lstStyle/>
          <a:p>
            <a:r>
              <a:rPr lang="de-DE"/>
              <a:t>Dynamic </a:t>
            </a:r>
            <a:r>
              <a:rPr lang="de-DE" err="1"/>
              <a:t>Agentic</a:t>
            </a:r>
            <a:r>
              <a:rPr lang="de-DE"/>
              <a:t> Prompts</a:t>
            </a:r>
          </a:p>
        </p:txBody>
      </p:sp>
      <p:sp>
        <p:nvSpPr>
          <p:cNvPr id="9" name="Inhaltsplatzhalter 2">
            <a:extLst>
              <a:ext uri="{FF2B5EF4-FFF2-40B4-BE49-F238E27FC236}">
                <a16:creationId xmlns:a16="http://schemas.microsoft.com/office/drawing/2014/main" id="{F70444BD-0CEF-955E-00B9-80A649331ACB}"/>
              </a:ext>
            </a:extLst>
          </p:cNvPr>
          <p:cNvSpPr>
            <a:spLocks noGrp="1"/>
          </p:cNvSpPr>
          <p:nvPr>
            <p:ph sz="half" idx="1"/>
          </p:nvPr>
        </p:nvSpPr>
        <p:spPr>
          <a:xfrm>
            <a:off x="522000" y="1744296"/>
            <a:ext cx="10709886" cy="361232"/>
          </a:xfrm>
        </p:spPr>
        <p:txBody>
          <a:bodyPr/>
          <a:lstStyle/>
          <a:p>
            <a:r>
              <a:rPr lang="de-DE" sz="1600"/>
              <a:t>Prompt ist nicht statisch und wird in jedem Zug neu zusammengebaut</a:t>
            </a:r>
          </a:p>
        </p:txBody>
      </p:sp>
      <p:sp>
        <p:nvSpPr>
          <p:cNvPr id="7" name="Inhaltsplatzhalter 2">
            <a:extLst>
              <a:ext uri="{FF2B5EF4-FFF2-40B4-BE49-F238E27FC236}">
                <a16:creationId xmlns:a16="http://schemas.microsoft.com/office/drawing/2014/main" id="{EB8B93C7-9F7E-B326-8DBC-D1D3CBF4BEB8}"/>
              </a:ext>
            </a:extLst>
          </p:cNvPr>
          <p:cNvSpPr txBox="1">
            <a:spLocks/>
          </p:cNvSpPr>
          <p:nvPr/>
        </p:nvSpPr>
        <p:spPr>
          <a:xfrm>
            <a:off x="522000" y="2133929"/>
            <a:ext cx="10709886" cy="361232"/>
          </a:xfrm>
          <a:prstGeom prst="rect">
            <a:avLst/>
          </a:prstGeom>
        </p:spPr>
        <p:txBody>
          <a:bodyPr vert="horz" lIns="0" tIns="0" rIns="0" bIns="0" rtlCol="0">
            <a:noAutofit/>
          </a:bodyPr>
          <a:lstStyle>
            <a:lvl1pPr marL="252000" indent="-252000" algn="l" defTabSz="914400" rtl="0" eaLnBrk="1" latinLnBrk="0" hangingPunct="1">
              <a:lnSpc>
                <a:spcPct val="120000"/>
              </a:lnSpc>
              <a:spcBef>
                <a:spcPts val="0"/>
              </a:spcBef>
              <a:spcAft>
                <a:spcPts val="2000"/>
              </a:spcAft>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1pPr>
            <a:lvl2pPr marL="504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2pPr>
            <a:lvl3pPr marL="756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3pPr>
            <a:lvl4pPr marL="1008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4pPr>
            <a:lvl5pPr marL="1260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sz="1600"/>
              <a:t>Injizieren des aktuellen Status Quo in jeden Prompt ( </a:t>
            </a:r>
            <a:r>
              <a:rPr lang="de-DE" sz="1600" err="1">
                <a:latin typeface="Courier New" panose="02070309020205020404" pitchFamily="49" charset="0"/>
                <a:cs typeface="Courier New" panose="02070309020205020404" pitchFamily="49" charset="0"/>
              </a:rPr>
              <a:t>game.get_context_for_llm</a:t>
            </a:r>
            <a:r>
              <a:rPr lang="de-DE" sz="1600">
                <a:latin typeface="Courier New" panose="02070309020205020404" pitchFamily="49" charset="0"/>
                <a:cs typeface="Courier New" panose="02070309020205020404" pitchFamily="49" charset="0"/>
              </a:rPr>
              <a:t>() </a:t>
            </a:r>
            <a:r>
              <a:rPr lang="de-DE" sz="1600"/>
              <a:t>)</a:t>
            </a:r>
          </a:p>
        </p:txBody>
      </p:sp>
      <p:pic>
        <p:nvPicPr>
          <p:cNvPr id="8" name="Picture 7">
            <a:extLst>
              <a:ext uri="{FF2B5EF4-FFF2-40B4-BE49-F238E27FC236}">
                <a16:creationId xmlns:a16="http://schemas.microsoft.com/office/drawing/2014/main" id="{0D8917BF-5A52-D9BF-7B4C-A4D20027BAF5}"/>
              </a:ext>
            </a:extLst>
          </p:cNvPr>
          <p:cNvPicPr>
            <a:picLocks noChangeAspect="1"/>
          </p:cNvPicPr>
          <p:nvPr/>
        </p:nvPicPr>
        <p:blipFill>
          <a:blip r:embed="rId5"/>
          <a:stretch>
            <a:fillRect/>
          </a:stretch>
        </p:blipFill>
        <p:spPr>
          <a:xfrm>
            <a:off x="524192" y="2981960"/>
            <a:ext cx="9172575" cy="2438400"/>
          </a:xfrm>
          <a:prstGeom prst="rect">
            <a:avLst/>
          </a:prstGeom>
        </p:spPr>
      </p:pic>
    </p:spTree>
    <p:extLst>
      <p:ext uri="{BB962C8B-B14F-4D97-AF65-F5344CB8AC3E}">
        <p14:creationId xmlns:p14="http://schemas.microsoft.com/office/powerpoint/2010/main" val="7950312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4FE814-FCCF-7479-1901-46EF60382948}"/>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73EEC11B-A934-D64E-230B-73AA701DBBAE}"/>
              </a:ext>
            </a:extLst>
          </p:cNvPr>
          <p:cNvSpPr>
            <a:spLocks noGrp="1"/>
          </p:cNvSpPr>
          <p:nvPr>
            <p:ph type="title"/>
          </p:nvPr>
        </p:nvSpPr>
        <p:spPr>
          <a:xfrm>
            <a:off x="522000" y="486000"/>
            <a:ext cx="11173880" cy="470930"/>
          </a:xfrm>
        </p:spPr>
        <p:txBody>
          <a:bodyPr/>
          <a:lstStyle/>
          <a:p>
            <a:r>
              <a:rPr lang="de-DE" dirty="0"/>
              <a:t>Evaluation </a:t>
            </a:r>
          </a:p>
        </p:txBody>
      </p:sp>
      <p:sp>
        <p:nvSpPr>
          <p:cNvPr id="4" name="Datumsplatzhalter 3">
            <a:extLst>
              <a:ext uri="{FF2B5EF4-FFF2-40B4-BE49-F238E27FC236}">
                <a16:creationId xmlns:a16="http://schemas.microsoft.com/office/drawing/2014/main" id="{7BAC57B1-8EFD-0A80-8B13-362FF1D49567}"/>
              </a:ext>
            </a:extLst>
          </p:cNvPr>
          <p:cNvSpPr>
            <a:spLocks noGrp="1"/>
          </p:cNvSpPr>
          <p:nvPr>
            <p:ph type="dt" sz="half" idx="10"/>
          </p:nvPr>
        </p:nvSpPr>
        <p:spPr>
          <a:xfrm>
            <a:off x="10350114" y="6406506"/>
            <a:ext cx="739708" cy="205663"/>
          </a:xfrm>
        </p:spPr>
        <p:txBody>
          <a:bodyPr/>
          <a:lstStyle/>
          <a:p>
            <a:fld id="{76FF24D2-403A-DD4C-933B-B088D25B65CB}" type="datetime1">
              <a:rPr lang="de-DE" smtClean="0"/>
              <a:pPr/>
              <a:t>18.01.2026</a:t>
            </a:fld>
            <a:endParaRPr lang="de-DE"/>
          </a:p>
        </p:txBody>
      </p:sp>
      <p:sp>
        <p:nvSpPr>
          <p:cNvPr id="5" name="Fußzeilenplatzhalter 4">
            <a:extLst>
              <a:ext uri="{FF2B5EF4-FFF2-40B4-BE49-F238E27FC236}">
                <a16:creationId xmlns:a16="http://schemas.microsoft.com/office/drawing/2014/main" id="{8246E744-FBD6-1EB9-72DE-49F238C0EBF2}"/>
              </a:ext>
            </a:extLst>
          </p:cNvPr>
          <p:cNvSpPr>
            <a:spLocks noGrp="1"/>
          </p:cNvSpPr>
          <p:nvPr>
            <p:ph type="ftr" sz="quarter" idx="11"/>
          </p:nvPr>
        </p:nvSpPr>
        <p:spPr>
          <a:xfrm>
            <a:off x="2096263" y="6406506"/>
            <a:ext cx="7894116" cy="205663"/>
          </a:xfrm>
        </p:spPr>
        <p:txBody>
          <a:bodyPr/>
          <a:lstStyle/>
          <a:p>
            <a:r>
              <a:rPr lang="de-DE" dirty="0" err="1">
                <a:latin typeface="TWK Everett"/>
              </a:rPr>
              <a:t>Agentic</a:t>
            </a:r>
            <a:r>
              <a:rPr lang="de-DE" dirty="0">
                <a:latin typeface="TWK Everett"/>
              </a:rPr>
              <a:t> Tales – Anna-Sophia Mayer, Markus Gisi</a:t>
            </a:r>
            <a:endParaRPr lang="de-DE" dirty="0"/>
          </a:p>
        </p:txBody>
      </p:sp>
      <p:sp>
        <p:nvSpPr>
          <p:cNvPr id="6" name="Foliennummernplatzhalter 5">
            <a:extLst>
              <a:ext uri="{FF2B5EF4-FFF2-40B4-BE49-F238E27FC236}">
                <a16:creationId xmlns:a16="http://schemas.microsoft.com/office/drawing/2014/main" id="{B55C8EDB-01A9-5800-720C-9062C7582DD7}"/>
              </a:ext>
            </a:extLst>
          </p:cNvPr>
          <p:cNvSpPr>
            <a:spLocks noGrp="1"/>
          </p:cNvSpPr>
          <p:nvPr>
            <p:ph type="sldNum" sz="quarter" idx="12"/>
          </p:nvPr>
        </p:nvSpPr>
        <p:spPr>
          <a:xfrm>
            <a:off x="11231886" y="6408969"/>
            <a:ext cx="441960" cy="205663"/>
          </a:xfrm>
        </p:spPr>
        <p:txBody>
          <a:bodyPr/>
          <a:lstStyle/>
          <a:p>
            <a:fld id="{D62B26B7-277D-9A4C-B688-B29A8E2DA4AB}" type="slidenum">
              <a:rPr lang="de-DE" smtClean="0"/>
              <a:pPr/>
              <a:t>14</a:t>
            </a:fld>
            <a:endParaRPr lang="de-DE"/>
          </a:p>
        </p:txBody>
      </p:sp>
      <p:sp>
        <p:nvSpPr>
          <p:cNvPr id="3" name="Textplatzhalter 6">
            <a:extLst>
              <a:ext uri="{FF2B5EF4-FFF2-40B4-BE49-F238E27FC236}">
                <a16:creationId xmlns:a16="http://schemas.microsoft.com/office/drawing/2014/main" id="{879774E0-721F-46A4-D49F-12A4C91A12B6}"/>
              </a:ext>
            </a:extLst>
          </p:cNvPr>
          <p:cNvSpPr>
            <a:spLocks noGrp="1"/>
          </p:cNvSpPr>
          <p:nvPr>
            <p:ph type="body" sz="quarter" idx="13"/>
          </p:nvPr>
        </p:nvSpPr>
        <p:spPr>
          <a:xfrm>
            <a:off x="522288" y="1014344"/>
            <a:ext cx="11152187" cy="470931"/>
          </a:xfrm>
        </p:spPr>
        <p:txBody>
          <a:bodyPr/>
          <a:lstStyle/>
          <a:p>
            <a:r>
              <a:rPr lang="de-DE"/>
              <a:t>Qualitative Evaluation </a:t>
            </a:r>
          </a:p>
        </p:txBody>
      </p:sp>
      <p:sp>
        <p:nvSpPr>
          <p:cNvPr id="7" name="Inhaltsplatzhalter 2">
            <a:extLst>
              <a:ext uri="{FF2B5EF4-FFF2-40B4-BE49-F238E27FC236}">
                <a16:creationId xmlns:a16="http://schemas.microsoft.com/office/drawing/2014/main" id="{D1AFCDCE-FD49-34A8-5B6B-2957C5B5D348}"/>
              </a:ext>
            </a:extLst>
          </p:cNvPr>
          <p:cNvSpPr txBox="1">
            <a:spLocks/>
          </p:cNvSpPr>
          <p:nvPr/>
        </p:nvSpPr>
        <p:spPr>
          <a:xfrm>
            <a:off x="522000" y="1863858"/>
            <a:ext cx="10709886" cy="361232"/>
          </a:xfrm>
          <a:prstGeom prst="rect">
            <a:avLst/>
          </a:prstGeom>
        </p:spPr>
        <p:txBody>
          <a:bodyPr vert="horz" lIns="0" tIns="0" rIns="0" bIns="0" rtlCol="0" anchor="t">
            <a:noAutofit/>
          </a:bodyPr>
          <a:lstStyle>
            <a:lvl1pPr marL="252000" indent="-252000" algn="l" defTabSz="914400" rtl="0" eaLnBrk="1" latinLnBrk="0" hangingPunct="1">
              <a:lnSpc>
                <a:spcPct val="120000"/>
              </a:lnSpc>
              <a:spcBef>
                <a:spcPts val="0"/>
              </a:spcBef>
              <a:spcAft>
                <a:spcPts val="2000"/>
              </a:spcAft>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1pPr>
            <a:lvl2pPr marL="504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2pPr>
            <a:lvl3pPr marL="756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3pPr>
            <a:lvl4pPr marL="1008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4pPr>
            <a:lvl5pPr marL="1260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51460" indent="-251460"/>
            <a:r>
              <a:rPr lang="de-DE" sz="1600" b="1" dirty="0">
                <a:latin typeface="TWK Everett"/>
              </a:rPr>
              <a:t>Narrative Kohärenz</a:t>
            </a:r>
          </a:p>
          <a:p>
            <a:pPr marL="251460" indent="-251460"/>
            <a:endParaRPr lang="de-DE" sz="1600" dirty="0"/>
          </a:p>
        </p:txBody>
      </p:sp>
      <p:sp>
        <p:nvSpPr>
          <p:cNvPr id="10" name="Inhaltsplatzhalter 2">
            <a:extLst>
              <a:ext uri="{FF2B5EF4-FFF2-40B4-BE49-F238E27FC236}">
                <a16:creationId xmlns:a16="http://schemas.microsoft.com/office/drawing/2014/main" id="{D5A05D0B-D131-3618-9D42-8A6A7115C465}"/>
              </a:ext>
            </a:extLst>
          </p:cNvPr>
          <p:cNvSpPr txBox="1">
            <a:spLocks/>
          </p:cNvSpPr>
          <p:nvPr/>
        </p:nvSpPr>
        <p:spPr>
          <a:xfrm>
            <a:off x="522000" y="2755412"/>
            <a:ext cx="10709886" cy="361232"/>
          </a:xfrm>
          <a:prstGeom prst="rect">
            <a:avLst/>
          </a:prstGeom>
        </p:spPr>
        <p:txBody>
          <a:bodyPr vert="horz" lIns="0" tIns="0" rIns="0" bIns="0" rtlCol="0" anchor="t">
            <a:noAutofit/>
          </a:bodyPr>
          <a:lstStyle>
            <a:lvl1pPr marL="252000" indent="-252000" algn="l" defTabSz="914400" rtl="0" eaLnBrk="1" latinLnBrk="0" hangingPunct="1">
              <a:lnSpc>
                <a:spcPct val="120000"/>
              </a:lnSpc>
              <a:spcBef>
                <a:spcPts val="0"/>
              </a:spcBef>
              <a:spcAft>
                <a:spcPts val="2000"/>
              </a:spcAft>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1pPr>
            <a:lvl2pPr marL="504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2pPr>
            <a:lvl3pPr marL="756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3pPr>
            <a:lvl4pPr marL="1008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4pPr>
            <a:lvl5pPr marL="1260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51460" indent="-251460"/>
            <a:r>
              <a:rPr lang="de-DE" sz="1600" b="1" dirty="0">
                <a:latin typeface="TWK Everett"/>
              </a:rPr>
              <a:t>Charaktertreue</a:t>
            </a:r>
          </a:p>
          <a:p>
            <a:pPr marL="251460" indent="-251460"/>
            <a:endParaRPr lang="de-DE" sz="1600" dirty="0"/>
          </a:p>
        </p:txBody>
      </p:sp>
      <p:sp>
        <p:nvSpPr>
          <p:cNvPr id="12" name="Rechteck: abgerundete Ecken 11">
            <a:extLst>
              <a:ext uri="{FF2B5EF4-FFF2-40B4-BE49-F238E27FC236}">
                <a16:creationId xmlns:a16="http://schemas.microsoft.com/office/drawing/2014/main" id="{DBE951F1-854C-0067-D734-DE9858403DBB}"/>
              </a:ext>
            </a:extLst>
          </p:cNvPr>
          <p:cNvSpPr/>
          <p:nvPr/>
        </p:nvSpPr>
        <p:spPr>
          <a:xfrm>
            <a:off x="5627682" y="1477562"/>
            <a:ext cx="1623821" cy="675087"/>
          </a:xfrm>
          <a:prstGeom prst="roundRect">
            <a:avLst/>
          </a:prstGeom>
          <a:solidFill>
            <a:srgbClr val="E5FC9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rPr>
              <a:t>Ø </a:t>
            </a:r>
            <a:r>
              <a:rPr lang="de-DE" dirty="0">
                <a:solidFill>
                  <a:schemeClr val="tx1"/>
                </a:solidFill>
                <a:latin typeface="TWK Everett" panose="020B0204000000000000"/>
              </a:rPr>
              <a:t>3,98/5</a:t>
            </a:r>
          </a:p>
        </p:txBody>
      </p:sp>
      <p:sp>
        <p:nvSpPr>
          <p:cNvPr id="15" name="Rechteck: abgerundete Ecken 14">
            <a:extLst>
              <a:ext uri="{FF2B5EF4-FFF2-40B4-BE49-F238E27FC236}">
                <a16:creationId xmlns:a16="http://schemas.microsoft.com/office/drawing/2014/main" id="{2490D97E-5B38-C965-6598-F2D192768529}"/>
              </a:ext>
            </a:extLst>
          </p:cNvPr>
          <p:cNvSpPr/>
          <p:nvPr/>
        </p:nvSpPr>
        <p:spPr>
          <a:xfrm>
            <a:off x="5627679" y="2484975"/>
            <a:ext cx="1623821" cy="675087"/>
          </a:xfrm>
          <a:prstGeom prst="roundRect">
            <a:avLst/>
          </a:prstGeom>
          <a:solidFill>
            <a:srgbClr val="D3FA5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rPr>
              <a:t>Ø </a:t>
            </a:r>
            <a:r>
              <a:rPr lang="de-DE" dirty="0">
                <a:solidFill>
                  <a:schemeClr val="tx1"/>
                </a:solidFill>
                <a:latin typeface="TWK Everett" panose="020B0204000000000000"/>
              </a:rPr>
              <a:t>4,05/5</a:t>
            </a:r>
          </a:p>
        </p:txBody>
      </p:sp>
      <p:sp>
        <p:nvSpPr>
          <p:cNvPr id="8" name="Inhaltsplatzhalter 2">
            <a:extLst>
              <a:ext uri="{FF2B5EF4-FFF2-40B4-BE49-F238E27FC236}">
                <a16:creationId xmlns:a16="http://schemas.microsoft.com/office/drawing/2014/main" id="{D9E2A7B0-B04C-5F86-A8C6-9D9085EE7784}"/>
              </a:ext>
            </a:extLst>
          </p:cNvPr>
          <p:cNvSpPr txBox="1">
            <a:spLocks/>
          </p:cNvSpPr>
          <p:nvPr/>
        </p:nvSpPr>
        <p:spPr>
          <a:xfrm>
            <a:off x="522000" y="3703713"/>
            <a:ext cx="10709886" cy="361232"/>
          </a:xfrm>
          <a:prstGeom prst="rect">
            <a:avLst/>
          </a:prstGeom>
        </p:spPr>
        <p:txBody>
          <a:bodyPr vert="horz" lIns="0" tIns="0" rIns="0" bIns="0" rtlCol="0" anchor="t">
            <a:noAutofit/>
          </a:bodyPr>
          <a:lstStyle>
            <a:lvl1pPr marL="252000" indent="-252000" algn="l" defTabSz="914400" rtl="0" eaLnBrk="1" latinLnBrk="0" hangingPunct="1">
              <a:lnSpc>
                <a:spcPct val="120000"/>
              </a:lnSpc>
              <a:spcBef>
                <a:spcPts val="0"/>
              </a:spcBef>
              <a:spcAft>
                <a:spcPts val="2000"/>
              </a:spcAft>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1pPr>
            <a:lvl2pPr marL="504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2pPr>
            <a:lvl3pPr marL="756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3pPr>
            <a:lvl4pPr marL="1008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4pPr>
            <a:lvl5pPr marL="1260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51460" indent="-251460"/>
            <a:r>
              <a:rPr lang="de-DE" sz="1600" b="1" dirty="0">
                <a:latin typeface="TWK Everett"/>
              </a:rPr>
              <a:t>Visuelle Konsistenz</a:t>
            </a:r>
          </a:p>
          <a:p>
            <a:pPr marL="251460" indent="-251460"/>
            <a:endParaRPr lang="de-DE" sz="1600" dirty="0"/>
          </a:p>
        </p:txBody>
      </p:sp>
      <p:sp>
        <p:nvSpPr>
          <p:cNvPr id="13" name="Inhaltsplatzhalter 2">
            <a:extLst>
              <a:ext uri="{FF2B5EF4-FFF2-40B4-BE49-F238E27FC236}">
                <a16:creationId xmlns:a16="http://schemas.microsoft.com/office/drawing/2014/main" id="{6E2D2196-7AB9-8A38-7195-DFEDF0F217AF}"/>
              </a:ext>
            </a:extLst>
          </p:cNvPr>
          <p:cNvSpPr txBox="1">
            <a:spLocks/>
          </p:cNvSpPr>
          <p:nvPr/>
        </p:nvSpPr>
        <p:spPr>
          <a:xfrm>
            <a:off x="522000" y="4850416"/>
            <a:ext cx="10709886" cy="361232"/>
          </a:xfrm>
          <a:prstGeom prst="rect">
            <a:avLst/>
          </a:prstGeom>
        </p:spPr>
        <p:txBody>
          <a:bodyPr vert="horz" lIns="0" tIns="0" rIns="0" bIns="0" rtlCol="0" anchor="t">
            <a:noAutofit/>
          </a:bodyPr>
          <a:lstStyle>
            <a:lvl1pPr marL="252000" indent="-252000" algn="l" defTabSz="914400" rtl="0" eaLnBrk="1" latinLnBrk="0" hangingPunct="1">
              <a:lnSpc>
                <a:spcPct val="120000"/>
              </a:lnSpc>
              <a:spcBef>
                <a:spcPts val="0"/>
              </a:spcBef>
              <a:spcAft>
                <a:spcPts val="2000"/>
              </a:spcAft>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1pPr>
            <a:lvl2pPr marL="504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2pPr>
            <a:lvl3pPr marL="756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3pPr>
            <a:lvl4pPr marL="1008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4pPr>
            <a:lvl5pPr marL="1260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51460" indent="-251460"/>
            <a:r>
              <a:rPr lang="de-DE" sz="1600" b="1" dirty="0">
                <a:latin typeface="TWK Everett"/>
              </a:rPr>
              <a:t>Gesamtbewertung der Geschichte (Story + Bild)</a:t>
            </a:r>
          </a:p>
          <a:p>
            <a:pPr marL="251460" indent="-251460"/>
            <a:endParaRPr lang="de-DE" sz="1600" dirty="0"/>
          </a:p>
        </p:txBody>
      </p:sp>
      <p:sp>
        <p:nvSpPr>
          <p:cNvPr id="14" name="Rechteck: abgerundete Ecken 13">
            <a:extLst>
              <a:ext uri="{FF2B5EF4-FFF2-40B4-BE49-F238E27FC236}">
                <a16:creationId xmlns:a16="http://schemas.microsoft.com/office/drawing/2014/main" id="{E089E30F-05E5-103C-EA61-0E60E05800D2}"/>
              </a:ext>
            </a:extLst>
          </p:cNvPr>
          <p:cNvSpPr/>
          <p:nvPr/>
        </p:nvSpPr>
        <p:spPr>
          <a:xfrm>
            <a:off x="5627679" y="3577900"/>
            <a:ext cx="1623821" cy="675087"/>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rPr>
              <a:t>Ø </a:t>
            </a:r>
            <a:r>
              <a:rPr lang="de-DE" dirty="0">
                <a:solidFill>
                  <a:schemeClr val="tx1"/>
                </a:solidFill>
                <a:latin typeface="TWK Everett" panose="020B0204000000000000"/>
              </a:rPr>
              <a:t>3,17/5</a:t>
            </a:r>
          </a:p>
        </p:txBody>
      </p:sp>
      <p:sp>
        <p:nvSpPr>
          <p:cNvPr id="16" name="Rechteck: abgerundete Ecken 15">
            <a:extLst>
              <a:ext uri="{FF2B5EF4-FFF2-40B4-BE49-F238E27FC236}">
                <a16:creationId xmlns:a16="http://schemas.microsoft.com/office/drawing/2014/main" id="{AA08A789-E818-C1D5-D1D0-BDEF3C732BE9}"/>
              </a:ext>
            </a:extLst>
          </p:cNvPr>
          <p:cNvSpPr/>
          <p:nvPr/>
        </p:nvSpPr>
        <p:spPr>
          <a:xfrm>
            <a:off x="5627679" y="4590314"/>
            <a:ext cx="1623821" cy="675087"/>
          </a:xfrm>
          <a:prstGeom prst="roundRect">
            <a:avLst/>
          </a:prstGeom>
          <a:solidFill>
            <a:srgbClr val="D3FA5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rPr>
              <a:t>Ø </a:t>
            </a:r>
            <a:r>
              <a:rPr lang="de-DE" dirty="0">
                <a:solidFill>
                  <a:schemeClr val="tx1"/>
                </a:solidFill>
                <a:latin typeface="TWK Everett" panose="020B0204000000000000"/>
              </a:rPr>
              <a:t>4/5</a:t>
            </a:r>
          </a:p>
        </p:txBody>
      </p:sp>
    </p:spTree>
    <p:extLst>
      <p:ext uri="{BB962C8B-B14F-4D97-AF65-F5344CB8AC3E}">
        <p14:creationId xmlns:p14="http://schemas.microsoft.com/office/powerpoint/2010/main" val="24686002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482391-DFF3-CCC3-08D3-262BB17CAD06}"/>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0CEF008D-403A-02F4-526B-85A54A54AC30}"/>
              </a:ext>
            </a:extLst>
          </p:cNvPr>
          <p:cNvSpPr>
            <a:spLocks noGrp="1"/>
          </p:cNvSpPr>
          <p:nvPr>
            <p:ph type="title"/>
          </p:nvPr>
        </p:nvSpPr>
        <p:spPr>
          <a:xfrm>
            <a:off x="522000" y="486000"/>
            <a:ext cx="11173880" cy="470930"/>
          </a:xfrm>
        </p:spPr>
        <p:txBody>
          <a:bodyPr/>
          <a:lstStyle/>
          <a:p>
            <a:r>
              <a:rPr lang="de-DE" dirty="0"/>
              <a:t>Evaluation</a:t>
            </a:r>
          </a:p>
        </p:txBody>
      </p:sp>
      <p:sp>
        <p:nvSpPr>
          <p:cNvPr id="4" name="Datumsplatzhalter 3">
            <a:extLst>
              <a:ext uri="{FF2B5EF4-FFF2-40B4-BE49-F238E27FC236}">
                <a16:creationId xmlns:a16="http://schemas.microsoft.com/office/drawing/2014/main" id="{0D5763A6-8E18-6022-14E1-EBABD3E76882}"/>
              </a:ext>
            </a:extLst>
          </p:cNvPr>
          <p:cNvSpPr>
            <a:spLocks noGrp="1"/>
          </p:cNvSpPr>
          <p:nvPr>
            <p:ph type="dt" sz="half" idx="10"/>
          </p:nvPr>
        </p:nvSpPr>
        <p:spPr>
          <a:xfrm>
            <a:off x="10350114" y="6406506"/>
            <a:ext cx="739708" cy="205663"/>
          </a:xfrm>
        </p:spPr>
        <p:txBody>
          <a:bodyPr/>
          <a:lstStyle/>
          <a:p>
            <a:fld id="{76FF24D2-403A-DD4C-933B-B088D25B65CB}" type="datetime1">
              <a:rPr lang="de-DE" smtClean="0"/>
              <a:pPr/>
              <a:t>18.01.2026</a:t>
            </a:fld>
            <a:endParaRPr lang="de-DE"/>
          </a:p>
        </p:txBody>
      </p:sp>
      <p:sp>
        <p:nvSpPr>
          <p:cNvPr id="5" name="Fußzeilenplatzhalter 4">
            <a:extLst>
              <a:ext uri="{FF2B5EF4-FFF2-40B4-BE49-F238E27FC236}">
                <a16:creationId xmlns:a16="http://schemas.microsoft.com/office/drawing/2014/main" id="{1F905121-9E5B-21EF-957C-FF4E5AE203F4}"/>
              </a:ext>
            </a:extLst>
          </p:cNvPr>
          <p:cNvSpPr>
            <a:spLocks noGrp="1"/>
          </p:cNvSpPr>
          <p:nvPr>
            <p:ph type="ftr" sz="quarter" idx="11"/>
          </p:nvPr>
        </p:nvSpPr>
        <p:spPr>
          <a:xfrm>
            <a:off x="2096263" y="6406506"/>
            <a:ext cx="7894116" cy="205663"/>
          </a:xfrm>
        </p:spPr>
        <p:txBody>
          <a:bodyPr/>
          <a:lstStyle/>
          <a:p>
            <a:r>
              <a:rPr lang="de-DE" dirty="0" err="1">
                <a:latin typeface="TWK Everett"/>
              </a:rPr>
              <a:t>Agentic</a:t>
            </a:r>
            <a:r>
              <a:rPr lang="de-DE" dirty="0">
                <a:latin typeface="TWK Everett"/>
              </a:rPr>
              <a:t> Tales – Anna-Sophia Mayer, Markus Gisi</a:t>
            </a:r>
            <a:endParaRPr lang="de-DE" dirty="0"/>
          </a:p>
        </p:txBody>
      </p:sp>
      <p:sp>
        <p:nvSpPr>
          <p:cNvPr id="6" name="Foliennummernplatzhalter 5">
            <a:extLst>
              <a:ext uri="{FF2B5EF4-FFF2-40B4-BE49-F238E27FC236}">
                <a16:creationId xmlns:a16="http://schemas.microsoft.com/office/drawing/2014/main" id="{07EF10C5-21DC-DE71-2CCC-D2EED541CA0A}"/>
              </a:ext>
            </a:extLst>
          </p:cNvPr>
          <p:cNvSpPr>
            <a:spLocks noGrp="1"/>
          </p:cNvSpPr>
          <p:nvPr>
            <p:ph type="sldNum" sz="quarter" idx="12"/>
          </p:nvPr>
        </p:nvSpPr>
        <p:spPr>
          <a:xfrm>
            <a:off x="11231886" y="6408969"/>
            <a:ext cx="441960" cy="205663"/>
          </a:xfrm>
        </p:spPr>
        <p:txBody>
          <a:bodyPr/>
          <a:lstStyle/>
          <a:p>
            <a:fld id="{D62B26B7-277D-9A4C-B688-B29A8E2DA4AB}" type="slidenum">
              <a:rPr lang="de-DE" smtClean="0"/>
              <a:pPr/>
              <a:t>15</a:t>
            </a:fld>
            <a:endParaRPr lang="de-DE"/>
          </a:p>
        </p:txBody>
      </p:sp>
      <p:sp>
        <p:nvSpPr>
          <p:cNvPr id="3" name="Textplatzhalter 6">
            <a:extLst>
              <a:ext uri="{FF2B5EF4-FFF2-40B4-BE49-F238E27FC236}">
                <a16:creationId xmlns:a16="http://schemas.microsoft.com/office/drawing/2014/main" id="{BC24C7FC-9292-1A56-9A3F-43EF496376B6}"/>
              </a:ext>
            </a:extLst>
          </p:cNvPr>
          <p:cNvSpPr>
            <a:spLocks noGrp="1"/>
          </p:cNvSpPr>
          <p:nvPr>
            <p:ph type="body" sz="quarter" idx="13"/>
          </p:nvPr>
        </p:nvSpPr>
        <p:spPr>
          <a:xfrm>
            <a:off x="522288" y="1014344"/>
            <a:ext cx="11152187" cy="470931"/>
          </a:xfrm>
        </p:spPr>
        <p:txBody>
          <a:bodyPr/>
          <a:lstStyle/>
          <a:p>
            <a:r>
              <a:rPr lang="de-DE"/>
              <a:t>Qualitative Evaluation </a:t>
            </a:r>
          </a:p>
        </p:txBody>
      </p:sp>
      <p:graphicFrame>
        <p:nvGraphicFramePr>
          <p:cNvPr id="18" name="Diagramm 17">
            <a:extLst>
              <a:ext uri="{FF2B5EF4-FFF2-40B4-BE49-F238E27FC236}">
                <a16:creationId xmlns:a16="http://schemas.microsoft.com/office/drawing/2014/main" id="{C501053E-23CA-478A-9815-8440D39CBCD6}"/>
              </a:ext>
            </a:extLst>
          </p:cNvPr>
          <p:cNvGraphicFramePr/>
          <p:nvPr>
            <p:extLst>
              <p:ext uri="{D42A27DB-BD31-4B8C-83A1-F6EECF244321}">
                <p14:modId xmlns:p14="http://schemas.microsoft.com/office/powerpoint/2010/main" val="3741804378"/>
              </p:ext>
            </p:extLst>
          </p:nvPr>
        </p:nvGraphicFramePr>
        <p:xfrm>
          <a:off x="1862379" y="973616"/>
          <a:ext cx="8128000" cy="541866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35980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6680E7-147F-FFCC-655D-62B5D7B7501E}"/>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3ED2F5D1-433C-EFFD-E4F8-4F0870DCC10E}"/>
              </a:ext>
            </a:extLst>
          </p:cNvPr>
          <p:cNvSpPr>
            <a:spLocks noGrp="1"/>
          </p:cNvSpPr>
          <p:nvPr>
            <p:ph type="title"/>
          </p:nvPr>
        </p:nvSpPr>
        <p:spPr>
          <a:xfrm>
            <a:off x="522000" y="486000"/>
            <a:ext cx="11173880" cy="470930"/>
          </a:xfrm>
        </p:spPr>
        <p:txBody>
          <a:bodyPr/>
          <a:lstStyle/>
          <a:p>
            <a:r>
              <a:rPr lang="de-DE"/>
              <a:t>Next </a:t>
            </a:r>
            <a:r>
              <a:rPr lang="de-DE" err="1"/>
              <a:t>Steps</a:t>
            </a:r>
            <a:endParaRPr lang="de-DE"/>
          </a:p>
        </p:txBody>
      </p:sp>
      <p:sp>
        <p:nvSpPr>
          <p:cNvPr id="4" name="Datumsplatzhalter 3">
            <a:extLst>
              <a:ext uri="{FF2B5EF4-FFF2-40B4-BE49-F238E27FC236}">
                <a16:creationId xmlns:a16="http://schemas.microsoft.com/office/drawing/2014/main" id="{2413E9BC-EC85-92EB-9CD3-A26A97EAB10D}"/>
              </a:ext>
            </a:extLst>
          </p:cNvPr>
          <p:cNvSpPr>
            <a:spLocks noGrp="1"/>
          </p:cNvSpPr>
          <p:nvPr>
            <p:ph type="dt" sz="half" idx="10"/>
          </p:nvPr>
        </p:nvSpPr>
        <p:spPr>
          <a:xfrm>
            <a:off x="10350114" y="6406506"/>
            <a:ext cx="739708" cy="205663"/>
          </a:xfrm>
        </p:spPr>
        <p:txBody>
          <a:bodyPr/>
          <a:lstStyle/>
          <a:p>
            <a:fld id="{76FF24D2-403A-DD4C-933B-B088D25B65CB}" type="datetime1">
              <a:rPr lang="de-DE" smtClean="0"/>
              <a:pPr/>
              <a:t>18.01.2026</a:t>
            </a:fld>
            <a:endParaRPr lang="de-DE"/>
          </a:p>
        </p:txBody>
      </p:sp>
      <p:sp>
        <p:nvSpPr>
          <p:cNvPr id="5" name="Fußzeilenplatzhalter 4">
            <a:extLst>
              <a:ext uri="{FF2B5EF4-FFF2-40B4-BE49-F238E27FC236}">
                <a16:creationId xmlns:a16="http://schemas.microsoft.com/office/drawing/2014/main" id="{BCA58672-6DAB-25FC-B6FD-CBE98DFC715B}"/>
              </a:ext>
            </a:extLst>
          </p:cNvPr>
          <p:cNvSpPr>
            <a:spLocks noGrp="1"/>
          </p:cNvSpPr>
          <p:nvPr>
            <p:ph type="ftr" sz="quarter" idx="11"/>
          </p:nvPr>
        </p:nvSpPr>
        <p:spPr>
          <a:xfrm>
            <a:off x="2096263" y="6406506"/>
            <a:ext cx="7894116" cy="205663"/>
          </a:xfrm>
        </p:spPr>
        <p:txBody>
          <a:bodyPr/>
          <a:lstStyle/>
          <a:p>
            <a:r>
              <a:rPr lang="de-DE" err="1">
                <a:latin typeface="TWK Everett"/>
              </a:rPr>
              <a:t>Agentic</a:t>
            </a:r>
            <a:r>
              <a:rPr lang="de-DE">
                <a:latin typeface="TWK Everett"/>
              </a:rPr>
              <a:t> Tales – Anna-Sophia Mayer, Markus Gisi</a:t>
            </a:r>
            <a:endParaRPr lang="de-DE"/>
          </a:p>
        </p:txBody>
      </p:sp>
      <p:sp>
        <p:nvSpPr>
          <p:cNvPr id="6" name="Foliennummernplatzhalter 5">
            <a:extLst>
              <a:ext uri="{FF2B5EF4-FFF2-40B4-BE49-F238E27FC236}">
                <a16:creationId xmlns:a16="http://schemas.microsoft.com/office/drawing/2014/main" id="{9433483F-8332-71A9-7112-58C9F679450D}"/>
              </a:ext>
            </a:extLst>
          </p:cNvPr>
          <p:cNvSpPr>
            <a:spLocks noGrp="1"/>
          </p:cNvSpPr>
          <p:nvPr>
            <p:ph type="sldNum" sz="quarter" idx="12"/>
          </p:nvPr>
        </p:nvSpPr>
        <p:spPr>
          <a:xfrm>
            <a:off x="11231886" y="6408969"/>
            <a:ext cx="441960" cy="205663"/>
          </a:xfrm>
        </p:spPr>
        <p:txBody>
          <a:bodyPr/>
          <a:lstStyle/>
          <a:p>
            <a:fld id="{D62B26B7-277D-9A4C-B688-B29A8E2DA4AB}" type="slidenum">
              <a:rPr lang="de-DE" smtClean="0"/>
              <a:pPr/>
              <a:t>16</a:t>
            </a:fld>
            <a:endParaRPr lang="de-DE"/>
          </a:p>
        </p:txBody>
      </p:sp>
      <p:sp>
        <p:nvSpPr>
          <p:cNvPr id="3" name="Textplatzhalter 6">
            <a:extLst>
              <a:ext uri="{FF2B5EF4-FFF2-40B4-BE49-F238E27FC236}">
                <a16:creationId xmlns:a16="http://schemas.microsoft.com/office/drawing/2014/main" id="{D52D8674-C784-AE95-6DAE-2F0BF5B65646}"/>
              </a:ext>
            </a:extLst>
          </p:cNvPr>
          <p:cNvSpPr>
            <a:spLocks noGrp="1"/>
          </p:cNvSpPr>
          <p:nvPr>
            <p:ph type="body" sz="quarter" idx="13"/>
          </p:nvPr>
        </p:nvSpPr>
        <p:spPr>
          <a:xfrm>
            <a:off x="522288" y="1014344"/>
            <a:ext cx="11152187" cy="470931"/>
          </a:xfrm>
        </p:spPr>
        <p:txBody>
          <a:bodyPr/>
          <a:lstStyle/>
          <a:p>
            <a:r>
              <a:rPr lang="de-DE"/>
              <a:t>Mögliche Erweiterungen</a:t>
            </a:r>
          </a:p>
        </p:txBody>
      </p:sp>
      <p:pic>
        <p:nvPicPr>
          <p:cNvPr id="11" name="Grafik 10" descr="Ein Bild, das Kinderkunst, Darstellung enthält.&#10;&#10;KI-generierte Inhalte können fehlerhaft sein.">
            <a:extLst>
              <a:ext uri="{FF2B5EF4-FFF2-40B4-BE49-F238E27FC236}">
                <a16:creationId xmlns:a16="http://schemas.microsoft.com/office/drawing/2014/main" id="{E4890141-0700-74A1-C336-E70D845C4AD2}"/>
              </a:ext>
            </a:extLst>
          </p:cNvPr>
          <p:cNvPicPr>
            <a:picLocks noChangeAspect="1"/>
          </p:cNvPicPr>
          <p:nvPr/>
        </p:nvPicPr>
        <p:blipFill>
          <a:blip r:embed="rId3">
            <a:extLst>
              <a:ext uri="{BEBA8EAE-BF5A-486C-A8C5-ECC9F3942E4B}">
                <a14:imgProps xmlns:a14="http://schemas.microsoft.com/office/drawing/2010/main">
                  <a14:imgLayer r:embed="rId4">
                    <a14:imgEffect>
                      <a14:saturation sat="33000"/>
                    </a14:imgEffect>
                  </a14:imgLayer>
                </a14:imgProps>
              </a:ext>
            </a:extLst>
          </a:blip>
          <a:stretch>
            <a:fillRect/>
          </a:stretch>
        </p:blipFill>
        <p:spPr>
          <a:xfrm>
            <a:off x="3372853" y="1357479"/>
            <a:ext cx="8819147" cy="4650940"/>
          </a:xfrm>
          <a:prstGeom prst="rect">
            <a:avLst/>
          </a:prstGeom>
        </p:spPr>
      </p:pic>
      <p:pic>
        <p:nvPicPr>
          <p:cNvPr id="13" name="Grafik 12" descr="Ein Bild, das Fahrzeug, Landfahrzeug, Auto, Darstellung enthält.&#10;&#10;KI-generierte Inhalte können fehlerhaft sein.">
            <a:extLst>
              <a:ext uri="{FF2B5EF4-FFF2-40B4-BE49-F238E27FC236}">
                <a16:creationId xmlns:a16="http://schemas.microsoft.com/office/drawing/2014/main" id="{8A685BC5-3C56-4958-BE34-6D674D69C5C0}"/>
              </a:ext>
            </a:extLst>
          </p:cNvPr>
          <p:cNvPicPr>
            <a:picLocks noChangeAspect="1"/>
          </p:cNvPicPr>
          <p:nvPr/>
        </p:nvPicPr>
        <p:blipFill>
          <a:blip r:embed="rId5">
            <a:extLst>
              <a:ext uri="{BEBA8EAE-BF5A-486C-A8C5-ECC9F3942E4B}">
                <a14:imgProps xmlns:a14="http://schemas.microsoft.com/office/drawing/2010/main">
                  <a14:imgLayer r:embed="rId6">
                    <a14:imgEffect>
                      <a14:saturation sat="33000"/>
                    </a14:imgEffect>
                  </a14:imgLayer>
                </a14:imgProps>
              </a:ext>
            </a:extLst>
          </a:blip>
          <a:srcRect l="45931" t="5799"/>
          <a:stretch>
            <a:fillRect/>
          </a:stretch>
        </p:blipFill>
        <p:spPr>
          <a:xfrm>
            <a:off x="517525" y="1300065"/>
            <a:ext cx="2855328" cy="1563451"/>
          </a:xfrm>
          <a:prstGeom prst="rect">
            <a:avLst/>
          </a:prstGeom>
        </p:spPr>
      </p:pic>
      <p:pic>
        <p:nvPicPr>
          <p:cNvPr id="15" name="Grafik 14" descr="Ein Bild, das Herz enthält.&#10;&#10;KI-generierte Inhalte können fehlerhaft sein.">
            <a:extLst>
              <a:ext uri="{FF2B5EF4-FFF2-40B4-BE49-F238E27FC236}">
                <a16:creationId xmlns:a16="http://schemas.microsoft.com/office/drawing/2014/main" id="{0F2E46F5-574D-801E-6AB6-01A83E84458C}"/>
              </a:ext>
            </a:extLst>
          </p:cNvPr>
          <p:cNvPicPr>
            <a:picLocks noChangeAspect="1"/>
          </p:cNvPicPr>
          <p:nvPr/>
        </p:nvPicPr>
        <p:blipFill>
          <a:blip r:embed="rId7">
            <a:extLst>
              <a:ext uri="{BEBA8EAE-BF5A-486C-A8C5-ECC9F3942E4B}">
                <a14:imgProps xmlns:a14="http://schemas.microsoft.com/office/drawing/2010/main">
                  <a14:imgLayer r:embed="rId8">
                    <a14:imgEffect>
                      <a14:saturation sat="33000"/>
                    </a14:imgEffect>
                  </a14:imgLayer>
                </a14:imgProps>
              </a:ext>
            </a:extLst>
          </a:blip>
          <a:stretch>
            <a:fillRect/>
          </a:stretch>
        </p:blipFill>
        <p:spPr>
          <a:xfrm>
            <a:off x="93982" y="2975307"/>
            <a:ext cx="3702414" cy="1659703"/>
          </a:xfrm>
          <a:prstGeom prst="rect">
            <a:avLst/>
          </a:prstGeom>
        </p:spPr>
      </p:pic>
      <p:pic>
        <p:nvPicPr>
          <p:cNvPr id="16" name="Grafik 15" descr="Ein Bild, das Herz enthält.&#10;&#10;KI-generierte Inhalte können fehlerhaft sein.">
            <a:extLst>
              <a:ext uri="{FF2B5EF4-FFF2-40B4-BE49-F238E27FC236}">
                <a16:creationId xmlns:a16="http://schemas.microsoft.com/office/drawing/2014/main" id="{D6BE9FF1-2434-981C-94A2-905861ED3AEA}"/>
              </a:ext>
            </a:extLst>
          </p:cNvPr>
          <p:cNvPicPr>
            <a:picLocks noChangeAspect="1"/>
          </p:cNvPicPr>
          <p:nvPr/>
        </p:nvPicPr>
        <p:blipFill>
          <a:blip r:embed="rId7">
            <a:extLst>
              <a:ext uri="{BEBA8EAE-BF5A-486C-A8C5-ECC9F3942E4B}">
                <a14:imgProps xmlns:a14="http://schemas.microsoft.com/office/drawing/2010/main">
                  <a14:imgLayer r:embed="rId8">
                    <a14:imgEffect>
                      <a14:saturation sat="33000"/>
                    </a14:imgEffect>
                  </a14:imgLayer>
                </a14:imgProps>
              </a:ext>
            </a:extLst>
          </a:blip>
          <a:srcRect l="-5328" t="40749" r="17538" b="1"/>
          <a:stretch>
            <a:fillRect/>
          </a:stretch>
        </p:blipFill>
        <p:spPr>
          <a:xfrm flipH="1">
            <a:off x="517525" y="4543869"/>
            <a:ext cx="3568067" cy="983379"/>
          </a:xfrm>
          <a:prstGeom prst="rect">
            <a:avLst/>
          </a:prstGeom>
        </p:spPr>
      </p:pic>
      <p:sp>
        <p:nvSpPr>
          <p:cNvPr id="17" name="Rechteck: abgerundete Ecken 16">
            <a:extLst>
              <a:ext uri="{FF2B5EF4-FFF2-40B4-BE49-F238E27FC236}">
                <a16:creationId xmlns:a16="http://schemas.microsoft.com/office/drawing/2014/main" id="{710471B4-87DF-96FE-7CD4-7FF604F47D4A}"/>
              </a:ext>
            </a:extLst>
          </p:cNvPr>
          <p:cNvSpPr/>
          <p:nvPr/>
        </p:nvSpPr>
        <p:spPr>
          <a:xfrm>
            <a:off x="1230264" y="2240219"/>
            <a:ext cx="2855328" cy="90901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e-DE" b="1">
                <a:solidFill>
                  <a:schemeClr val="tx1"/>
                </a:solidFill>
                <a:latin typeface="TWK Everett" panose="020B0204000000000000"/>
              </a:rPr>
              <a:t>1. Dramaturgie verbessern</a:t>
            </a:r>
          </a:p>
        </p:txBody>
      </p:sp>
      <p:sp>
        <p:nvSpPr>
          <p:cNvPr id="18" name="Rechteck: abgerundete Ecken 17">
            <a:extLst>
              <a:ext uri="{FF2B5EF4-FFF2-40B4-BE49-F238E27FC236}">
                <a16:creationId xmlns:a16="http://schemas.microsoft.com/office/drawing/2014/main" id="{75589335-EA29-409A-509E-DD5088044629}"/>
              </a:ext>
            </a:extLst>
          </p:cNvPr>
          <p:cNvSpPr/>
          <p:nvPr/>
        </p:nvSpPr>
        <p:spPr>
          <a:xfrm>
            <a:off x="5515442" y="1030766"/>
            <a:ext cx="2855328" cy="90901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e-DE" b="1">
                <a:solidFill>
                  <a:schemeClr val="tx1"/>
                </a:solidFill>
                <a:latin typeface="TWK Everett" panose="020B0204000000000000"/>
              </a:rPr>
              <a:t>2. Eingreifen verfeinern</a:t>
            </a:r>
          </a:p>
        </p:txBody>
      </p:sp>
      <p:sp>
        <p:nvSpPr>
          <p:cNvPr id="19" name="Rechteck: abgerundete Ecken 18">
            <a:extLst>
              <a:ext uri="{FF2B5EF4-FFF2-40B4-BE49-F238E27FC236}">
                <a16:creationId xmlns:a16="http://schemas.microsoft.com/office/drawing/2014/main" id="{FBB0180B-56C2-B525-6E85-FCCFD2F55C28}"/>
              </a:ext>
            </a:extLst>
          </p:cNvPr>
          <p:cNvSpPr/>
          <p:nvPr/>
        </p:nvSpPr>
        <p:spPr>
          <a:xfrm>
            <a:off x="7600820" y="2936176"/>
            <a:ext cx="3565360" cy="90901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e-DE" b="1">
                <a:solidFill>
                  <a:schemeClr val="tx1"/>
                </a:solidFill>
                <a:latin typeface="TWK Everett" panose="020B0204000000000000"/>
              </a:rPr>
              <a:t>3. Visuelle Kontrolle einfügen</a:t>
            </a:r>
          </a:p>
        </p:txBody>
      </p:sp>
      <p:sp>
        <p:nvSpPr>
          <p:cNvPr id="20" name="Rechteck: abgerundete Ecken 19">
            <a:extLst>
              <a:ext uri="{FF2B5EF4-FFF2-40B4-BE49-F238E27FC236}">
                <a16:creationId xmlns:a16="http://schemas.microsoft.com/office/drawing/2014/main" id="{E7E52E1B-C299-4B16-0F15-827B33B05338}"/>
              </a:ext>
            </a:extLst>
          </p:cNvPr>
          <p:cNvSpPr/>
          <p:nvPr/>
        </p:nvSpPr>
        <p:spPr>
          <a:xfrm>
            <a:off x="2513330" y="4089360"/>
            <a:ext cx="2855328" cy="90901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e-DE" b="1">
                <a:solidFill>
                  <a:schemeClr val="tx1"/>
                </a:solidFill>
                <a:latin typeface="TWK Everett" panose="020B0204000000000000"/>
              </a:rPr>
              <a:t>4. Feedback integrieren</a:t>
            </a:r>
          </a:p>
        </p:txBody>
      </p:sp>
      <p:sp>
        <p:nvSpPr>
          <p:cNvPr id="21" name="Rechteck: abgerundete Ecken 20">
            <a:extLst>
              <a:ext uri="{FF2B5EF4-FFF2-40B4-BE49-F238E27FC236}">
                <a16:creationId xmlns:a16="http://schemas.microsoft.com/office/drawing/2014/main" id="{F4A7667E-EA08-40E0-91CA-D55E0F9BE839}"/>
              </a:ext>
            </a:extLst>
          </p:cNvPr>
          <p:cNvSpPr/>
          <p:nvPr/>
        </p:nvSpPr>
        <p:spPr>
          <a:xfrm>
            <a:off x="7219865" y="4918216"/>
            <a:ext cx="2855328" cy="90901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e-DE" b="1">
                <a:solidFill>
                  <a:schemeClr val="tx1"/>
                </a:solidFill>
                <a:latin typeface="TWK Everett" panose="020B0204000000000000"/>
              </a:rPr>
              <a:t>5. Frontend ausbauen</a:t>
            </a:r>
          </a:p>
        </p:txBody>
      </p:sp>
    </p:spTree>
    <p:extLst>
      <p:ext uri="{BB962C8B-B14F-4D97-AF65-F5344CB8AC3E}">
        <p14:creationId xmlns:p14="http://schemas.microsoft.com/office/powerpoint/2010/main" val="18026777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9A8E822-18DB-1FD6-32B1-172ACE942644}"/>
              </a:ext>
            </a:extLst>
          </p:cNvPr>
          <p:cNvSpPr>
            <a:spLocks noGrp="1"/>
          </p:cNvSpPr>
          <p:nvPr>
            <p:ph type="ctrTitle"/>
          </p:nvPr>
        </p:nvSpPr>
        <p:spPr/>
        <p:txBody>
          <a:bodyPr/>
          <a:lstStyle/>
          <a:p>
            <a:r>
              <a:rPr lang="de-DE" sz="4000"/>
              <a:t>Vielen Dank für die Aufmerksamkeit!</a:t>
            </a:r>
          </a:p>
        </p:txBody>
      </p:sp>
    </p:spTree>
    <p:extLst>
      <p:ext uri="{BB962C8B-B14F-4D97-AF65-F5344CB8AC3E}">
        <p14:creationId xmlns:p14="http://schemas.microsoft.com/office/powerpoint/2010/main" val="26471275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Datumsplatzhalter 3">
            <a:extLst>
              <a:ext uri="{FF2B5EF4-FFF2-40B4-BE49-F238E27FC236}">
                <a16:creationId xmlns:a16="http://schemas.microsoft.com/office/drawing/2014/main" id="{B04FEFDA-D084-61FF-976D-3555F1DDB504}"/>
              </a:ext>
            </a:extLst>
          </p:cNvPr>
          <p:cNvSpPr>
            <a:spLocks noGrp="1"/>
          </p:cNvSpPr>
          <p:nvPr>
            <p:ph type="dt" sz="half" idx="10"/>
          </p:nvPr>
        </p:nvSpPr>
        <p:spPr/>
        <p:txBody>
          <a:bodyPr/>
          <a:lstStyle/>
          <a:p>
            <a:fld id="{6329D225-C95C-2444-B9DA-FCD09351E9CF}" type="datetime1">
              <a:rPr lang="de-DE" smtClean="0"/>
              <a:t>18.01.2026</a:t>
            </a:fld>
            <a:endParaRPr lang="de-DE"/>
          </a:p>
        </p:txBody>
      </p:sp>
      <p:sp>
        <p:nvSpPr>
          <p:cNvPr id="5" name="Fußzeilenplatzhalter 4">
            <a:extLst>
              <a:ext uri="{FF2B5EF4-FFF2-40B4-BE49-F238E27FC236}">
                <a16:creationId xmlns:a16="http://schemas.microsoft.com/office/drawing/2014/main" id="{96EE13B6-D6AB-E7A0-20DD-6F0CD6BED7CD}"/>
              </a:ext>
            </a:extLst>
          </p:cNvPr>
          <p:cNvSpPr>
            <a:spLocks noGrp="1"/>
          </p:cNvSpPr>
          <p:nvPr>
            <p:ph type="ftr" sz="quarter" idx="11"/>
          </p:nvPr>
        </p:nvSpPr>
        <p:spPr/>
        <p:txBody>
          <a:bodyPr/>
          <a:lstStyle/>
          <a:p>
            <a:r>
              <a:rPr lang="de-DE" err="1"/>
              <a:t>Agentic</a:t>
            </a:r>
            <a:r>
              <a:rPr lang="de-DE"/>
              <a:t> Tales – Anna-Sophia Mayer, Markus Gisi</a:t>
            </a:r>
          </a:p>
        </p:txBody>
      </p:sp>
      <p:sp>
        <p:nvSpPr>
          <p:cNvPr id="6" name="Foliennummernplatzhalter 5">
            <a:extLst>
              <a:ext uri="{FF2B5EF4-FFF2-40B4-BE49-F238E27FC236}">
                <a16:creationId xmlns:a16="http://schemas.microsoft.com/office/drawing/2014/main" id="{E8C9C476-DAF7-85B5-F835-4E6B49D4268D}"/>
              </a:ext>
            </a:extLst>
          </p:cNvPr>
          <p:cNvSpPr>
            <a:spLocks noGrp="1"/>
          </p:cNvSpPr>
          <p:nvPr>
            <p:ph type="sldNum" sz="quarter" idx="12"/>
          </p:nvPr>
        </p:nvSpPr>
        <p:spPr/>
        <p:txBody>
          <a:bodyPr/>
          <a:lstStyle/>
          <a:p>
            <a:fld id="{D62B26B7-277D-9A4C-B688-B29A8E2DA4AB}" type="slidenum">
              <a:rPr lang="de-DE" smtClean="0"/>
              <a:t>18</a:t>
            </a:fld>
            <a:endParaRPr lang="de-DE"/>
          </a:p>
        </p:txBody>
      </p:sp>
      <p:pic>
        <p:nvPicPr>
          <p:cNvPr id="13" name="Grafik 12" descr="Ein Bild, das Text, Spielzeug, Katalog enthält.&#10;&#10;KI-generierte Inhalte können fehlerhaft sein.">
            <a:extLst>
              <a:ext uri="{FF2B5EF4-FFF2-40B4-BE49-F238E27FC236}">
                <a16:creationId xmlns:a16="http://schemas.microsoft.com/office/drawing/2014/main" id="{B3A80E05-5C60-DCCF-FA79-E338DE28AAFE}"/>
              </a:ext>
            </a:extLst>
          </p:cNvPr>
          <p:cNvPicPr>
            <a:picLocks noChangeAspect="1"/>
          </p:cNvPicPr>
          <p:nvPr/>
        </p:nvPicPr>
        <p:blipFill>
          <a:blip r:embed="rId2"/>
          <a:stretch>
            <a:fillRect/>
          </a:stretch>
        </p:blipFill>
        <p:spPr>
          <a:xfrm>
            <a:off x="953681" y="881838"/>
            <a:ext cx="2795527" cy="2757232"/>
          </a:xfrm>
          <a:prstGeom prst="rect">
            <a:avLst/>
          </a:prstGeom>
        </p:spPr>
      </p:pic>
      <p:pic>
        <p:nvPicPr>
          <p:cNvPr id="15" name="Grafik 14" descr="Ein Bild, das Reh, Säugetier, Cartoon, Bild enthält.&#10;&#10;KI-generierte Inhalte können fehlerhaft sein.">
            <a:extLst>
              <a:ext uri="{FF2B5EF4-FFF2-40B4-BE49-F238E27FC236}">
                <a16:creationId xmlns:a16="http://schemas.microsoft.com/office/drawing/2014/main" id="{466CA735-3B49-A2E9-B71D-8A1EB175A4C0}"/>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605" b="92373" l="7816" r="94990">
                        <a14:foregroundMark x1="12024" y1="71469" x2="22645" y2="84463"/>
                        <a14:foregroundMark x1="22645" y1="84463" x2="16433" y2="86441"/>
                        <a14:foregroundMark x1="15230" y1="84463" x2="25451" y2="84181"/>
                        <a14:foregroundMark x1="25451" y1="84181" x2="27054" y2="89548"/>
                        <a14:foregroundMark x1="27054" y1="90113" x2="21844" y2="76836"/>
                        <a14:foregroundMark x1="21844" y1="76836" x2="25852" y2="94350"/>
                        <a14:foregroundMark x1="25852" y1="94350" x2="14429" y2="85593"/>
                        <a14:foregroundMark x1="14429" y1="85593" x2="18838" y2="90113"/>
                        <a14:foregroundMark x1="18838" y1="90113" x2="21643" y2="92655"/>
                        <a14:foregroundMark x1="39479" y1="84181" x2="47695" y2="92655"/>
                        <a14:foregroundMark x1="47695" y1="92655" x2="36673" y2="78814"/>
                        <a14:foregroundMark x1="36673" y1="78814" x2="47896" y2="84463"/>
                        <a14:foregroundMark x1="47896" y1="84463" x2="42485" y2="83616"/>
                        <a14:foregroundMark x1="69138" y1="88701" x2="56112" y2="74576"/>
                        <a14:foregroundMark x1="56112" y1="74576" x2="67936" y2="86723"/>
                        <a14:foregroundMark x1="67936" y1="86723" x2="66934" y2="75989"/>
                        <a14:foregroundMark x1="82164" y1="88136" x2="79359" y2="86158"/>
                        <a14:foregroundMark x1="79359" y1="85876" x2="89379" y2="89831"/>
                        <a14:foregroundMark x1="89379" y1="89831" x2="87976" y2="87288"/>
                        <a14:foregroundMark x1="11222" y1="70339" x2="13828" y2="93785"/>
                        <a14:foregroundMark x1="13828" y1="93785" x2="32866" y2="97175"/>
                        <a14:foregroundMark x1="32866" y1="97175" x2="30461" y2="70056"/>
                        <a14:foregroundMark x1="30461" y1="70056" x2="8016" y2="70056"/>
                        <a14:foregroundMark x1="32265" y1="72034" x2="67535" y2="72599"/>
                        <a14:foregroundMark x1="67535" y1="72599" x2="88377" y2="71469"/>
                        <a14:foregroundMark x1="88377" y1="71469" x2="94990" y2="72034"/>
                      </a14:backgroundRemoval>
                    </a14:imgEffect>
                  </a14:imgLayer>
                </a14:imgProps>
              </a:ext>
            </a:extLst>
          </a:blip>
          <a:stretch>
            <a:fillRect/>
          </a:stretch>
        </p:blipFill>
        <p:spPr>
          <a:xfrm>
            <a:off x="3024964" y="2179010"/>
            <a:ext cx="5289696" cy="3752610"/>
          </a:xfrm>
          <a:prstGeom prst="rect">
            <a:avLst/>
          </a:prstGeom>
        </p:spPr>
      </p:pic>
      <p:pic>
        <p:nvPicPr>
          <p:cNvPr id="17" name="Grafik 16" descr="Ein Bild, das Spielzeug, Puppe, Cartoon, Figur enthält.&#10;&#10;KI-generierte Inhalte können fehlerhaft sein.">
            <a:extLst>
              <a:ext uri="{FF2B5EF4-FFF2-40B4-BE49-F238E27FC236}">
                <a16:creationId xmlns:a16="http://schemas.microsoft.com/office/drawing/2014/main" id="{8CA9B398-D252-45EC-2C13-D7C2CEB641A9}"/>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4091" b="90000" l="7879" r="89899">
                        <a14:foregroundMark x1="13939" y1="44091" x2="16566" y2="67727"/>
                        <a14:foregroundMark x1="17374" y1="32273" x2="8889" y2="50000"/>
                        <a14:foregroundMark x1="8889" y1="50000" x2="9495" y2="82273"/>
                        <a14:foregroundMark x1="9495" y1="82273" x2="10505" y2="84091"/>
                        <a14:foregroundMark x1="61010" y1="6364" x2="52323" y2="35455"/>
                        <a14:foregroundMark x1="52323" y1="35455" x2="49495" y2="71364"/>
                        <a14:foregroundMark x1="49495" y1="71364" x2="62424" y2="87273"/>
                        <a14:foregroundMark x1="62424" y1="87273" x2="64646" y2="55455"/>
                        <a14:foregroundMark x1="64646" y1="55455" x2="58586" y2="4091"/>
                        <a14:foregroundMark x1="58788" y1="48182" x2="60808" y2="57727"/>
                        <a14:foregroundMark x1="73535" y1="40455" x2="86061" y2="43182"/>
                        <a14:foregroundMark x1="86061" y1="43182" x2="76768" y2="71818"/>
                        <a14:foregroundMark x1="76768" y1="71818" x2="75354" y2="48182"/>
                        <a14:foregroundMark x1="75354" y1="48182" x2="78990" y2="35000"/>
                        <a14:foregroundMark x1="18182" y1="29091" x2="18182" y2="29091"/>
                        <a14:foregroundMark x1="17980" y1="29091" x2="7475" y2="54545"/>
                        <a14:foregroundMark x1="7475" y1="54545" x2="7879" y2="79545"/>
                        <a14:foregroundMark x1="7879" y1="79545" x2="19394" y2="79091"/>
                        <a14:foregroundMark x1="28081" y1="36364" x2="29091" y2="30000"/>
                        <a14:foregroundMark x1="29091" y1="29091" x2="34545" y2="8636"/>
                        <a14:foregroundMark x1="34545" y1="8636" x2="35354" y2="7273"/>
                        <a14:foregroundMark x1="10303" y1="37727" x2="16970" y2="30000"/>
                        <a14:foregroundMark x1="51111" y1="29091" x2="59192" y2="5000"/>
                      </a14:backgroundRemoval>
                    </a14:imgEffect>
                  </a14:imgLayer>
                </a14:imgProps>
              </a:ext>
            </a:extLst>
          </a:blip>
          <a:stretch>
            <a:fillRect/>
          </a:stretch>
        </p:blipFill>
        <p:spPr>
          <a:xfrm>
            <a:off x="7096677" y="1543570"/>
            <a:ext cx="4714875" cy="2095500"/>
          </a:xfrm>
          <a:prstGeom prst="rect">
            <a:avLst/>
          </a:prstGeom>
        </p:spPr>
      </p:pic>
    </p:spTree>
    <p:extLst>
      <p:ext uri="{BB962C8B-B14F-4D97-AF65-F5344CB8AC3E}">
        <p14:creationId xmlns:p14="http://schemas.microsoft.com/office/powerpoint/2010/main" val="11474856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530E26B-3F50-FA10-44B1-330C7F119B5A}"/>
              </a:ext>
            </a:extLst>
          </p:cNvPr>
          <p:cNvSpPr>
            <a:spLocks noGrp="1"/>
          </p:cNvSpPr>
          <p:nvPr>
            <p:ph type="title"/>
          </p:nvPr>
        </p:nvSpPr>
        <p:spPr>
          <a:xfrm>
            <a:off x="522000" y="486000"/>
            <a:ext cx="11173880" cy="470930"/>
          </a:xfrm>
        </p:spPr>
        <p:txBody>
          <a:bodyPr/>
          <a:lstStyle/>
          <a:p>
            <a:r>
              <a:rPr lang="de-DE"/>
              <a:t>HIER STEHT DIE HEADLINE DER PRÄSENTATION</a:t>
            </a:r>
          </a:p>
        </p:txBody>
      </p:sp>
      <p:sp>
        <p:nvSpPr>
          <p:cNvPr id="4" name="Datumsplatzhalter 3">
            <a:extLst>
              <a:ext uri="{FF2B5EF4-FFF2-40B4-BE49-F238E27FC236}">
                <a16:creationId xmlns:a16="http://schemas.microsoft.com/office/drawing/2014/main" id="{FB548706-DE49-2D88-1A0A-C2323B1EE2A8}"/>
              </a:ext>
            </a:extLst>
          </p:cNvPr>
          <p:cNvSpPr>
            <a:spLocks noGrp="1"/>
          </p:cNvSpPr>
          <p:nvPr>
            <p:ph type="dt" sz="half" idx="10"/>
          </p:nvPr>
        </p:nvSpPr>
        <p:spPr>
          <a:xfrm>
            <a:off x="10350114" y="6406506"/>
            <a:ext cx="739708" cy="205663"/>
          </a:xfrm>
        </p:spPr>
        <p:txBody>
          <a:bodyPr/>
          <a:lstStyle/>
          <a:p>
            <a:fld id="{76FF24D2-403A-DD4C-933B-B088D25B65CB}" type="datetime1">
              <a:rPr lang="de-DE" smtClean="0"/>
              <a:pPr/>
              <a:t>18.01.2026</a:t>
            </a:fld>
            <a:endParaRPr lang="de-DE"/>
          </a:p>
        </p:txBody>
      </p:sp>
      <p:sp>
        <p:nvSpPr>
          <p:cNvPr id="5" name="Fußzeilenplatzhalter 4">
            <a:extLst>
              <a:ext uri="{FF2B5EF4-FFF2-40B4-BE49-F238E27FC236}">
                <a16:creationId xmlns:a16="http://schemas.microsoft.com/office/drawing/2014/main" id="{5CEA0C76-2C0D-1B5E-815F-67BBCD70C19F}"/>
              </a:ext>
            </a:extLst>
          </p:cNvPr>
          <p:cNvSpPr>
            <a:spLocks noGrp="1"/>
          </p:cNvSpPr>
          <p:nvPr>
            <p:ph type="ftr" sz="quarter" idx="11"/>
          </p:nvPr>
        </p:nvSpPr>
        <p:spPr>
          <a:xfrm>
            <a:off x="2096263" y="6406506"/>
            <a:ext cx="7894116" cy="205663"/>
          </a:xfrm>
        </p:spPr>
        <p:txBody>
          <a:bodyPr/>
          <a:lstStyle/>
          <a:p>
            <a:r>
              <a:rPr lang="de-DE" err="1"/>
              <a:t>Agentic</a:t>
            </a:r>
            <a:r>
              <a:rPr lang="de-DE"/>
              <a:t> Tales – Anna-Sophia Mayer, Markus </a:t>
            </a:r>
            <a:r>
              <a:rPr lang="de-DE" err="1"/>
              <a:t>GIsi</a:t>
            </a:r>
            <a:endParaRPr lang="de-DE"/>
          </a:p>
        </p:txBody>
      </p:sp>
      <p:sp>
        <p:nvSpPr>
          <p:cNvPr id="6" name="Foliennummernplatzhalter 5">
            <a:extLst>
              <a:ext uri="{FF2B5EF4-FFF2-40B4-BE49-F238E27FC236}">
                <a16:creationId xmlns:a16="http://schemas.microsoft.com/office/drawing/2014/main" id="{EF565CEE-7AA3-490D-7FB5-A1000FD217B4}"/>
              </a:ext>
            </a:extLst>
          </p:cNvPr>
          <p:cNvSpPr>
            <a:spLocks noGrp="1"/>
          </p:cNvSpPr>
          <p:nvPr>
            <p:ph type="sldNum" sz="quarter" idx="12"/>
          </p:nvPr>
        </p:nvSpPr>
        <p:spPr>
          <a:xfrm>
            <a:off x="11231886" y="6408969"/>
            <a:ext cx="441960" cy="205663"/>
          </a:xfrm>
        </p:spPr>
        <p:txBody>
          <a:bodyPr/>
          <a:lstStyle/>
          <a:p>
            <a:fld id="{D62B26B7-277D-9A4C-B688-B29A8E2DA4AB}" type="slidenum">
              <a:rPr lang="de-DE" smtClean="0"/>
              <a:pPr/>
              <a:t>19</a:t>
            </a:fld>
            <a:endParaRPr lang="de-DE"/>
          </a:p>
        </p:txBody>
      </p:sp>
      <p:sp>
        <p:nvSpPr>
          <p:cNvPr id="7" name="Textplatzhalter 6">
            <a:extLst>
              <a:ext uri="{FF2B5EF4-FFF2-40B4-BE49-F238E27FC236}">
                <a16:creationId xmlns:a16="http://schemas.microsoft.com/office/drawing/2014/main" id="{B10501A3-7A1D-A71C-020C-86B9D96991A3}"/>
              </a:ext>
            </a:extLst>
          </p:cNvPr>
          <p:cNvSpPr>
            <a:spLocks noGrp="1"/>
          </p:cNvSpPr>
          <p:nvPr>
            <p:ph type="body" sz="quarter" idx="13"/>
          </p:nvPr>
        </p:nvSpPr>
        <p:spPr>
          <a:xfrm>
            <a:off x="522288" y="1014344"/>
            <a:ext cx="11152187" cy="470931"/>
          </a:xfrm>
        </p:spPr>
        <p:txBody>
          <a:bodyPr/>
          <a:lstStyle/>
          <a:p>
            <a:r>
              <a:rPr lang="de-DE"/>
              <a:t>Hier ist Platz für eine längere </a:t>
            </a:r>
            <a:r>
              <a:rPr lang="de-DE" err="1"/>
              <a:t>Subline</a:t>
            </a:r>
            <a:endParaRPr lang="de-DE"/>
          </a:p>
        </p:txBody>
      </p:sp>
      <p:pic>
        <p:nvPicPr>
          <p:cNvPr id="11" name="Inhaltsplatzhalter 10" descr="Ein Bild, das Text, Diagramm, parallel, Reihe enthält.&#10;&#10;KI-generierte Inhalte können fehlerhaft sein.">
            <a:extLst>
              <a:ext uri="{FF2B5EF4-FFF2-40B4-BE49-F238E27FC236}">
                <a16:creationId xmlns:a16="http://schemas.microsoft.com/office/drawing/2014/main" id="{C0895A60-FAAB-3288-52EE-E70D927379B5}"/>
              </a:ext>
            </a:extLst>
          </p:cNvPr>
          <p:cNvPicPr>
            <a:picLocks noGrp="1" noChangeAspect="1"/>
          </p:cNvPicPr>
          <p:nvPr>
            <p:ph idx="1"/>
          </p:nvPr>
        </p:nvPicPr>
        <p:blipFill>
          <a:blip r:embed="rId3"/>
          <a:stretch>
            <a:fillRect/>
          </a:stretch>
        </p:blipFill>
        <p:spPr>
          <a:xfrm>
            <a:off x="5353129" y="353779"/>
            <a:ext cx="5258004" cy="6155558"/>
          </a:xfrm>
        </p:spPr>
      </p:pic>
    </p:spTree>
    <p:extLst>
      <p:ext uri="{BB962C8B-B14F-4D97-AF65-F5344CB8AC3E}">
        <p14:creationId xmlns:p14="http://schemas.microsoft.com/office/powerpoint/2010/main" val="12113175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B62DAA-FDA0-104D-0CA9-60B5837D6616}"/>
            </a:ext>
          </a:extLst>
        </p:cNvPr>
        <p:cNvGrpSpPr/>
        <p:nvPr/>
      </p:nvGrpSpPr>
      <p:grpSpPr>
        <a:xfrm>
          <a:off x="0" y="0"/>
          <a:ext cx="0" cy="0"/>
          <a:chOff x="0" y="0"/>
          <a:chExt cx="0" cy="0"/>
        </a:xfrm>
      </p:grpSpPr>
      <p:sp>
        <p:nvSpPr>
          <p:cNvPr id="4" name="Datumsplatzhalter 3">
            <a:extLst>
              <a:ext uri="{FF2B5EF4-FFF2-40B4-BE49-F238E27FC236}">
                <a16:creationId xmlns:a16="http://schemas.microsoft.com/office/drawing/2014/main" id="{49EB9E64-672B-99A2-9BDD-396780FF4EC3}"/>
              </a:ext>
            </a:extLst>
          </p:cNvPr>
          <p:cNvSpPr>
            <a:spLocks noGrp="1"/>
          </p:cNvSpPr>
          <p:nvPr>
            <p:ph type="dt" sz="half" idx="10"/>
          </p:nvPr>
        </p:nvSpPr>
        <p:spPr/>
        <p:txBody>
          <a:bodyPr/>
          <a:lstStyle/>
          <a:p>
            <a:fld id="{6329D225-C95C-2444-B9DA-FCD09351E9CF}" type="datetime1">
              <a:rPr lang="de-DE" smtClean="0"/>
              <a:t>18.01.2026</a:t>
            </a:fld>
            <a:endParaRPr lang="de-DE"/>
          </a:p>
        </p:txBody>
      </p:sp>
      <p:sp>
        <p:nvSpPr>
          <p:cNvPr id="5" name="Fußzeilenplatzhalter 4">
            <a:extLst>
              <a:ext uri="{FF2B5EF4-FFF2-40B4-BE49-F238E27FC236}">
                <a16:creationId xmlns:a16="http://schemas.microsoft.com/office/drawing/2014/main" id="{DAC67C3E-2DD3-CF54-5277-A2D4EC0F5F93}"/>
              </a:ext>
            </a:extLst>
          </p:cNvPr>
          <p:cNvSpPr>
            <a:spLocks noGrp="1"/>
          </p:cNvSpPr>
          <p:nvPr>
            <p:ph type="ftr" sz="quarter" idx="11"/>
          </p:nvPr>
        </p:nvSpPr>
        <p:spPr/>
        <p:txBody>
          <a:bodyPr/>
          <a:lstStyle/>
          <a:p>
            <a:r>
              <a:rPr lang="de-DE" err="1"/>
              <a:t>Agentic</a:t>
            </a:r>
            <a:r>
              <a:rPr lang="de-DE"/>
              <a:t> Tales – Anna-Sophia Mayer, Markus Gisi</a:t>
            </a:r>
          </a:p>
        </p:txBody>
      </p:sp>
      <p:sp>
        <p:nvSpPr>
          <p:cNvPr id="6" name="Foliennummernplatzhalter 5">
            <a:extLst>
              <a:ext uri="{FF2B5EF4-FFF2-40B4-BE49-F238E27FC236}">
                <a16:creationId xmlns:a16="http://schemas.microsoft.com/office/drawing/2014/main" id="{604AF735-CFD9-0DDB-436C-5047A6859869}"/>
              </a:ext>
            </a:extLst>
          </p:cNvPr>
          <p:cNvSpPr>
            <a:spLocks noGrp="1"/>
          </p:cNvSpPr>
          <p:nvPr>
            <p:ph type="sldNum" sz="quarter" idx="12"/>
          </p:nvPr>
        </p:nvSpPr>
        <p:spPr/>
        <p:txBody>
          <a:bodyPr/>
          <a:lstStyle/>
          <a:p>
            <a:fld id="{D62B26B7-277D-9A4C-B688-B29A8E2DA4AB}" type="slidenum">
              <a:rPr lang="de-DE" smtClean="0"/>
              <a:t>2</a:t>
            </a:fld>
            <a:endParaRPr lang="de-DE"/>
          </a:p>
        </p:txBody>
      </p:sp>
      <p:pic>
        <p:nvPicPr>
          <p:cNvPr id="10" name="Grafik 9">
            <a:extLst>
              <a:ext uri="{FF2B5EF4-FFF2-40B4-BE49-F238E27FC236}">
                <a16:creationId xmlns:a16="http://schemas.microsoft.com/office/drawing/2014/main" id="{4AD8280B-D594-E4F5-DF8A-FDA1329525BE}"/>
              </a:ext>
            </a:extLst>
          </p:cNvPr>
          <p:cNvPicPr>
            <a:picLocks noChangeAspect="1"/>
          </p:cNvPicPr>
          <p:nvPr/>
        </p:nvPicPr>
        <p:blipFill>
          <a:blip r:embed="rId4"/>
          <a:stretch>
            <a:fillRect/>
          </a:stretch>
        </p:blipFill>
        <p:spPr>
          <a:xfrm>
            <a:off x="1116418" y="496086"/>
            <a:ext cx="9573937" cy="5446007"/>
          </a:xfrm>
          <a:prstGeom prst="rect">
            <a:avLst/>
          </a:prstGeom>
        </p:spPr>
      </p:pic>
    </p:spTree>
    <p:extLst>
      <p:ext uri="{BB962C8B-B14F-4D97-AF65-F5344CB8AC3E}">
        <p14:creationId xmlns:p14="http://schemas.microsoft.com/office/powerpoint/2010/main" val="1140817248"/>
      </p:ext>
    </p:extLst>
  </p:cSld>
  <p:clrMapOvr>
    <a:masterClrMapping/>
  </p:clrMapOvr>
  <p:extLst>
    <p:ext uri="{6950BFC3-D8DA-4A85-94F7-54DA5524770B}">
      <p188:commentRel xmlns:p188="http://schemas.microsoft.com/office/powerpoint/2018/8/main" r:id="rId3"/>
    </p:ext>
  </p:extLst>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2D0D1305-BE7C-E96B-52EA-EBE1EC8C88A6}"/>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AAFDE36A-A4A8-ABDE-E510-C932685DA43F}"/>
              </a:ext>
            </a:extLst>
          </p:cNvPr>
          <p:cNvSpPr>
            <a:spLocks noGrp="1"/>
          </p:cNvSpPr>
          <p:nvPr>
            <p:ph type="title"/>
          </p:nvPr>
        </p:nvSpPr>
        <p:spPr>
          <a:xfrm>
            <a:off x="522000" y="486000"/>
            <a:ext cx="11173880" cy="470930"/>
          </a:xfrm>
        </p:spPr>
        <p:txBody>
          <a:bodyPr/>
          <a:lstStyle/>
          <a:p>
            <a:r>
              <a:rPr lang="de-DE"/>
              <a:t>HIER STEHT DIE HEADLINE DER PRÄSENTATION</a:t>
            </a:r>
          </a:p>
        </p:txBody>
      </p:sp>
      <p:sp>
        <p:nvSpPr>
          <p:cNvPr id="4" name="Datumsplatzhalter 3">
            <a:extLst>
              <a:ext uri="{FF2B5EF4-FFF2-40B4-BE49-F238E27FC236}">
                <a16:creationId xmlns:a16="http://schemas.microsoft.com/office/drawing/2014/main" id="{F5457991-0D03-6B78-AC76-350E94E11BE4}"/>
              </a:ext>
            </a:extLst>
          </p:cNvPr>
          <p:cNvSpPr>
            <a:spLocks noGrp="1"/>
          </p:cNvSpPr>
          <p:nvPr>
            <p:ph type="dt" sz="half" idx="10"/>
          </p:nvPr>
        </p:nvSpPr>
        <p:spPr>
          <a:xfrm>
            <a:off x="10350114" y="6406506"/>
            <a:ext cx="739708" cy="205663"/>
          </a:xfrm>
        </p:spPr>
        <p:txBody>
          <a:bodyPr/>
          <a:lstStyle/>
          <a:p>
            <a:fld id="{76FF24D2-403A-DD4C-933B-B088D25B65CB}" type="datetime1">
              <a:rPr lang="de-DE" smtClean="0"/>
              <a:pPr/>
              <a:t>18.01.2026</a:t>
            </a:fld>
            <a:endParaRPr lang="de-DE"/>
          </a:p>
        </p:txBody>
      </p:sp>
      <p:sp>
        <p:nvSpPr>
          <p:cNvPr id="5" name="Fußzeilenplatzhalter 4">
            <a:extLst>
              <a:ext uri="{FF2B5EF4-FFF2-40B4-BE49-F238E27FC236}">
                <a16:creationId xmlns:a16="http://schemas.microsoft.com/office/drawing/2014/main" id="{C114FAE1-6A69-7E26-2747-8F3213B6F65B}"/>
              </a:ext>
            </a:extLst>
          </p:cNvPr>
          <p:cNvSpPr>
            <a:spLocks noGrp="1"/>
          </p:cNvSpPr>
          <p:nvPr>
            <p:ph type="ftr" sz="quarter" idx="11"/>
          </p:nvPr>
        </p:nvSpPr>
        <p:spPr>
          <a:xfrm>
            <a:off x="2096263" y="6406506"/>
            <a:ext cx="7894116" cy="205663"/>
          </a:xfrm>
        </p:spPr>
        <p:txBody>
          <a:bodyPr/>
          <a:lstStyle/>
          <a:p>
            <a:r>
              <a:rPr lang="de-DE" err="1"/>
              <a:t>Agentic</a:t>
            </a:r>
            <a:r>
              <a:rPr lang="de-DE"/>
              <a:t> Tales – Anna-Sophia Mayer, Markus </a:t>
            </a:r>
            <a:r>
              <a:rPr lang="de-DE" err="1"/>
              <a:t>GIsi</a:t>
            </a:r>
            <a:endParaRPr lang="de-DE"/>
          </a:p>
        </p:txBody>
      </p:sp>
      <p:sp>
        <p:nvSpPr>
          <p:cNvPr id="6" name="Foliennummernplatzhalter 5">
            <a:extLst>
              <a:ext uri="{FF2B5EF4-FFF2-40B4-BE49-F238E27FC236}">
                <a16:creationId xmlns:a16="http://schemas.microsoft.com/office/drawing/2014/main" id="{40CAD7A0-A286-F7B8-7E07-F24FB7BA633D}"/>
              </a:ext>
            </a:extLst>
          </p:cNvPr>
          <p:cNvSpPr>
            <a:spLocks noGrp="1"/>
          </p:cNvSpPr>
          <p:nvPr>
            <p:ph type="sldNum" sz="quarter" idx="12"/>
          </p:nvPr>
        </p:nvSpPr>
        <p:spPr>
          <a:xfrm>
            <a:off x="11231886" y="6408969"/>
            <a:ext cx="441960" cy="205663"/>
          </a:xfrm>
        </p:spPr>
        <p:txBody>
          <a:bodyPr/>
          <a:lstStyle/>
          <a:p>
            <a:fld id="{D62B26B7-277D-9A4C-B688-B29A8E2DA4AB}" type="slidenum">
              <a:rPr lang="de-DE" smtClean="0"/>
              <a:pPr/>
              <a:t>20</a:t>
            </a:fld>
            <a:endParaRPr lang="de-DE"/>
          </a:p>
        </p:txBody>
      </p:sp>
      <p:sp>
        <p:nvSpPr>
          <p:cNvPr id="7" name="Textplatzhalter 6">
            <a:extLst>
              <a:ext uri="{FF2B5EF4-FFF2-40B4-BE49-F238E27FC236}">
                <a16:creationId xmlns:a16="http://schemas.microsoft.com/office/drawing/2014/main" id="{52CBBC10-F84C-211C-63C9-535E8C7DA6C1}"/>
              </a:ext>
            </a:extLst>
          </p:cNvPr>
          <p:cNvSpPr>
            <a:spLocks noGrp="1"/>
          </p:cNvSpPr>
          <p:nvPr>
            <p:ph type="body" sz="quarter" idx="13"/>
          </p:nvPr>
        </p:nvSpPr>
        <p:spPr>
          <a:xfrm>
            <a:off x="522288" y="1014344"/>
            <a:ext cx="11152187" cy="470931"/>
          </a:xfrm>
        </p:spPr>
        <p:txBody>
          <a:bodyPr/>
          <a:lstStyle/>
          <a:p>
            <a:r>
              <a:rPr lang="de-DE"/>
              <a:t>Hier ist Platz für eine längere </a:t>
            </a:r>
            <a:r>
              <a:rPr lang="de-DE" err="1"/>
              <a:t>Subline</a:t>
            </a:r>
            <a:endParaRPr lang="de-DE"/>
          </a:p>
        </p:txBody>
      </p:sp>
      <p:pic>
        <p:nvPicPr>
          <p:cNvPr id="10" name="Grafik 9" descr="Ein Bild, das Text, Screenshot, Zahl, Schrift enthält.&#10;&#10;KI-generierte Inhalte können fehlerhaft sein.">
            <a:extLst>
              <a:ext uri="{FF2B5EF4-FFF2-40B4-BE49-F238E27FC236}">
                <a16:creationId xmlns:a16="http://schemas.microsoft.com/office/drawing/2014/main" id="{D82921BB-E5DC-7F02-D087-20DE0DF3FD64}"/>
              </a:ext>
            </a:extLst>
          </p:cNvPr>
          <p:cNvPicPr>
            <a:picLocks noChangeAspect="1"/>
          </p:cNvPicPr>
          <p:nvPr/>
        </p:nvPicPr>
        <p:blipFill>
          <a:blip r:embed="rId3"/>
          <a:stretch>
            <a:fillRect/>
          </a:stretch>
        </p:blipFill>
        <p:spPr>
          <a:xfrm>
            <a:off x="3572540" y="1364351"/>
            <a:ext cx="5996762" cy="4906442"/>
          </a:xfrm>
          <a:prstGeom prst="rect">
            <a:avLst/>
          </a:prstGeom>
        </p:spPr>
      </p:pic>
    </p:spTree>
    <p:extLst>
      <p:ext uri="{BB962C8B-B14F-4D97-AF65-F5344CB8AC3E}">
        <p14:creationId xmlns:p14="http://schemas.microsoft.com/office/powerpoint/2010/main" val="38585925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CCC983D4-BD5F-CAB6-4CCF-70A4C0076243}"/>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7AE4E8F0-043E-CA4A-6753-3E2E2970B7DA}"/>
              </a:ext>
            </a:extLst>
          </p:cNvPr>
          <p:cNvSpPr>
            <a:spLocks noGrp="1"/>
          </p:cNvSpPr>
          <p:nvPr>
            <p:ph type="title"/>
          </p:nvPr>
        </p:nvSpPr>
        <p:spPr>
          <a:xfrm>
            <a:off x="522000" y="486000"/>
            <a:ext cx="11173880" cy="470930"/>
          </a:xfrm>
        </p:spPr>
        <p:txBody>
          <a:bodyPr/>
          <a:lstStyle/>
          <a:p>
            <a:r>
              <a:rPr lang="de-DE" dirty="0"/>
              <a:t>Evaluation </a:t>
            </a:r>
          </a:p>
        </p:txBody>
      </p:sp>
      <p:sp>
        <p:nvSpPr>
          <p:cNvPr id="4" name="Datumsplatzhalter 3">
            <a:extLst>
              <a:ext uri="{FF2B5EF4-FFF2-40B4-BE49-F238E27FC236}">
                <a16:creationId xmlns:a16="http://schemas.microsoft.com/office/drawing/2014/main" id="{0CCFC5C4-CC21-2989-885E-E50432986E33}"/>
              </a:ext>
            </a:extLst>
          </p:cNvPr>
          <p:cNvSpPr>
            <a:spLocks noGrp="1"/>
          </p:cNvSpPr>
          <p:nvPr>
            <p:ph type="dt" sz="half" idx="10"/>
          </p:nvPr>
        </p:nvSpPr>
        <p:spPr>
          <a:xfrm>
            <a:off x="10350114" y="6406506"/>
            <a:ext cx="739708" cy="205663"/>
          </a:xfrm>
        </p:spPr>
        <p:txBody>
          <a:bodyPr/>
          <a:lstStyle/>
          <a:p>
            <a:fld id="{76FF24D2-403A-DD4C-933B-B088D25B65CB}" type="datetime1">
              <a:rPr lang="de-DE" smtClean="0"/>
              <a:pPr/>
              <a:t>18.01.2026</a:t>
            </a:fld>
            <a:endParaRPr lang="de-DE"/>
          </a:p>
        </p:txBody>
      </p:sp>
      <p:sp>
        <p:nvSpPr>
          <p:cNvPr id="5" name="Fußzeilenplatzhalter 4">
            <a:extLst>
              <a:ext uri="{FF2B5EF4-FFF2-40B4-BE49-F238E27FC236}">
                <a16:creationId xmlns:a16="http://schemas.microsoft.com/office/drawing/2014/main" id="{186334DC-97A9-A77B-7CBC-56C0D4268F2D}"/>
              </a:ext>
            </a:extLst>
          </p:cNvPr>
          <p:cNvSpPr>
            <a:spLocks noGrp="1"/>
          </p:cNvSpPr>
          <p:nvPr>
            <p:ph type="ftr" sz="quarter" idx="11"/>
          </p:nvPr>
        </p:nvSpPr>
        <p:spPr>
          <a:xfrm>
            <a:off x="2096263" y="6406506"/>
            <a:ext cx="7894116" cy="205663"/>
          </a:xfrm>
        </p:spPr>
        <p:txBody>
          <a:bodyPr/>
          <a:lstStyle/>
          <a:p>
            <a:r>
              <a:rPr lang="de-DE" dirty="0" err="1">
                <a:latin typeface="TWK Everett"/>
              </a:rPr>
              <a:t>Agentic</a:t>
            </a:r>
            <a:r>
              <a:rPr lang="de-DE" dirty="0">
                <a:latin typeface="TWK Everett"/>
              </a:rPr>
              <a:t> Tales – Anna-Sophia Mayer, Markus Gisi</a:t>
            </a:r>
            <a:endParaRPr lang="de-DE" dirty="0"/>
          </a:p>
        </p:txBody>
      </p:sp>
      <p:sp>
        <p:nvSpPr>
          <p:cNvPr id="6" name="Foliennummernplatzhalter 5">
            <a:extLst>
              <a:ext uri="{FF2B5EF4-FFF2-40B4-BE49-F238E27FC236}">
                <a16:creationId xmlns:a16="http://schemas.microsoft.com/office/drawing/2014/main" id="{15A82A11-CAFB-07EB-1B4D-6893D2656ADF}"/>
              </a:ext>
            </a:extLst>
          </p:cNvPr>
          <p:cNvSpPr>
            <a:spLocks noGrp="1"/>
          </p:cNvSpPr>
          <p:nvPr>
            <p:ph type="sldNum" sz="quarter" idx="12"/>
          </p:nvPr>
        </p:nvSpPr>
        <p:spPr>
          <a:xfrm>
            <a:off x="11231886" y="6408969"/>
            <a:ext cx="441960" cy="205663"/>
          </a:xfrm>
        </p:spPr>
        <p:txBody>
          <a:bodyPr/>
          <a:lstStyle/>
          <a:p>
            <a:fld id="{D62B26B7-277D-9A4C-B688-B29A8E2DA4AB}" type="slidenum">
              <a:rPr lang="de-DE" smtClean="0"/>
              <a:pPr/>
              <a:t>21</a:t>
            </a:fld>
            <a:endParaRPr lang="de-DE"/>
          </a:p>
        </p:txBody>
      </p:sp>
      <p:sp>
        <p:nvSpPr>
          <p:cNvPr id="3" name="Textplatzhalter 6">
            <a:extLst>
              <a:ext uri="{FF2B5EF4-FFF2-40B4-BE49-F238E27FC236}">
                <a16:creationId xmlns:a16="http://schemas.microsoft.com/office/drawing/2014/main" id="{673C6F10-3B8E-12C9-8316-EEB00656815E}"/>
              </a:ext>
            </a:extLst>
          </p:cNvPr>
          <p:cNvSpPr>
            <a:spLocks noGrp="1"/>
          </p:cNvSpPr>
          <p:nvPr>
            <p:ph type="body" sz="quarter" idx="13"/>
          </p:nvPr>
        </p:nvSpPr>
        <p:spPr>
          <a:xfrm>
            <a:off x="522288" y="1014344"/>
            <a:ext cx="11152187" cy="470931"/>
          </a:xfrm>
        </p:spPr>
        <p:txBody>
          <a:bodyPr/>
          <a:lstStyle/>
          <a:p>
            <a:r>
              <a:rPr lang="de-DE"/>
              <a:t>Qualitative Evaluation </a:t>
            </a:r>
          </a:p>
        </p:txBody>
      </p:sp>
      <p:sp>
        <p:nvSpPr>
          <p:cNvPr id="7" name="Inhaltsplatzhalter 2">
            <a:extLst>
              <a:ext uri="{FF2B5EF4-FFF2-40B4-BE49-F238E27FC236}">
                <a16:creationId xmlns:a16="http://schemas.microsoft.com/office/drawing/2014/main" id="{F20F042A-8721-C176-8B85-D8640351CAB5}"/>
              </a:ext>
            </a:extLst>
          </p:cNvPr>
          <p:cNvSpPr txBox="1">
            <a:spLocks/>
          </p:cNvSpPr>
          <p:nvPr/>
        </p:nvSpPr>
        <p:spPr>
          <a:xfrm>
            <a:off x="522000" y="1863858"/>
            <a:ext cx="10709886" cy="361232"/>
          </a:xfrm>
          <a:prstGeom prst="rect">
            <a:avLst/>
          </a:prstGeom>
        </p:spPr>
        <p:txBody>
          <a:bodyPr vert="horz" lIns="0" tIns="0" rIns="0" bIns="0" rtlCol="0" anchor="t">
            <a:noAutofit/>
          </a:bodyPr>
          <a:lstStyle>
            <a:lvl1pPr marL="252000" indent="-252000" algn="l" defTabSz="914400" rtl="0" eaLnBrk="1" latinLnBrk="0" hangingPunct="1">
              <a:lnSpc>
                <a:spcPct val="120000"/>
              </a:lnSpc>
              <a:spcBef>
                <a:spcPts val="0"/>
              </a:spcBef>
              <a:spcAft>
                <a:spcPts val="2000"/>
              </a:spcAft>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1pPr>
            <a:lvl2pPr marL="504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2pPr>
            <a:lvl3pPr marL="756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3pPr>
            <a:lvl4pPr marL="1008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4pPr>
            <a:lvl5pPr marL="1260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51460" indent="-251460"/>
            <a:r>
              <a:rPr lang="de-DE" sz="1600" b="1" dirty="0">
                <a:latin typeface="TWK Everett"/>
              </a:rPr>
              <a:t>Narrative Kohärenz</a:t>
            </a:r>
          </a:p>
          <a:p>
            <a:pPr marL="251460" indent="-251460"/>
            <a:endParaRPr lang="de-DE" sz="1600" dirty="0"/>
          </a:p>
        </p:txBody>
      </p:sp>
      <p:sp>
        <p:nvSpPr>
          <p:cNvPr id="9" name="Textfeld 8">
            <a:extLst>
              <a:ext uri="{FF2B5EF4-FFF2-40B4-BE49-F238E27FC236}">
                <a16:creationId xmlns:a16="http://schemas.microsoft.com/office/drawing/2014/main" id="{668223CF-7528-369E-EAC4-192981D6ED17}"/>
              </a:ext>
            </a:extLst>
          </p:cNvPr>
          <p:cNvSpPr txBox="1"/>
          <p:nvPr/>
        </p:nvSpPr>
        <p:spPr>
          <a:xfrm>
            <a:off x="369650" y="2241778"/>
            <a:ext cx="7266562" cy="1477328"/>
          </a:xfrm>
          <a:prstGeom prst="rect">
            <a:avLst/>
          </a:prstGeom>
          <a:noFill/>
        </p:spPr>
        <p:txBody>
          <a:bodyPr wrap="square" rtlCol="0">
            <a:spAutoFit/>
          </a:bodyPr>
          <a:lstStyle/>
          <a:p>
            <a:pPr marL="537750" lvl="1" indent="-285750">
              <a:lnSpc>
                <a:spcPct val="150000"/>
              </a:lnSpc>
              <a:buFont typeface="Arial" panose="020B0604020202020204" pitchFamily="34" charset="0"/>
              <a:buChar char="•"/>
            </a:pPr>
            <a:r>
              <a:rPr lang="de-DE" sz="1600" dirty="0">
                <a:latin typeface="TWK Everett"/>
              </a:rPr>
              <a:t>Handlung entwickelte sich nachvollziehbar aus vorangegangenen Ereignissen</a:t>
            </a:r>
          </a:p>
          <a:p>
            <a:pPr marL="537750" lvl="1" indent="-285750">
              <a:lnSpc>
                <a:spcPct val="150000"/>
              </a:lnSpc>
              <a:buFont typeface="Arial" panose="020B0604020202020204" pitchFamily="34" charset="0"/>
              <a:buChar char="•"/>
            </a:pPr>
            <a:r>
              <a:rPr lang="de-DE" sz="1600" dirty="0">
                <a:latin typeface="TWK Everett"/>
              </a:rPr>
              <a:t>Die Geschichte driftet nicht in inhaltlichen Unsinn oder Widersprüche ab</a:t>
            </a:r>
          </a:p>
          <a:p>
            <a:pPr marL="537750" lvl="1" indent="-285750">
              <a:lnSpc>
                <a:spcPct val="150000"/>
              </a:lnSpc>
              <a:buFont typeface="Arial" panose="020B0604020202020204" pitchFamily="34" charset="0"/>
              <a:buChar char="•"/>
            </a:pPr>
            <a:r>
              <a:rPr lang="de-DE" sz="1600" dirty="0">
                <a:latin typeface="TWK Everett"/>
              </a:rPr>
              <a:t>Gefühl, dass es sich um eine zusammenhängende Geschichte handelt</a:t>
            </a:r>
          </a:p>
          <a:p>
            <a:endParaRPr lang="de-DE" dirty="0"/>
          </a:p>
        </p:txBody>
      </p:sp>
      <p:sp>
        <p:nvSpPr>
          <p:cNvPr id="10" name="Inhaltsplatzhalter 2">
            <a:extLst>
              <a:ext uri="{FF2B5EF4-FFF2-40B4-BE49-F238E27FC236}">
                <a16:creationId xmlns:a16="http://schemas.microsoft.com/office/drawing/2014/main" id="{C78FC4B7-20E2-A579-6003-087DC3F65FDD}"/>
              </a:ext>
            </a:extLst>
          </p:cNvPr>
          <p:cNvSpPr txBox="1">
            <a:spLocks/>
          </p:cNvSpPr>
          <p:nvPr/>
        </p:nvSpPr>
        <p:spPr>
          <a:xfrm>
            <a:off x="522000" y="3882125"/>
            <a:ext cx="10709886" cy="361232"/>
          </a:xfrm>
          <a:prstGeom prst="rect">
            <a:avLst/>
          </a:prstGeom>
        </p:spPr>
        <p:txBody>
          <a:bodyPr vert="horz" lIns="0" tIns="0" rIns="0" bIns="0" rtlCol="0" anchor="t">
            <a:noAutofit/>
          </a:bodyPr>
          <a:lstStyle>
            <a:lvl1pPr marL="252000" indent="-252000" algn="l" defTabSz="914400" rtl="0" eaLnBrk="1" latinLnBrk="0" hangingPunct="1">
              <a:lnSpc>
                <a:spcPct val="120000"/>
              </a:lnSpc>
              <a:spcBef>
                <a:spcPts val="0"/>
              </a:spcBef>
              <a:spcAft>
                <a:spcPts val="2000"/>
              </a:spcAft>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1pPr>
            <a:lvl2pPr marL="504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2pPr>
            <a:lvl3pPr marL="756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3pPr>
            <a:lvl4pPr marL="1008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4pPr>
            <a:lvl5pPr marL="1260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51460" indent="-251460"/>
            <a:r>
              <a:rPr lang="de-DE" sz="1600" b="1" dirty="0">
                <a:latin typeface="TWK Everett"/>
              </a:rPr>
              <a:t>Charaktertreue</a:t>
            </a:r>
          </a:p>
          <a:p>
            <a:pPr marL="251460" indent="-251460"/>
            <a:endParaRPr lang="de-DE" sz="1600" dirty="0"/>
          </a:p>
        </p:txBody>
      </p:sp>
      <p:sp>
        <p:nvSpPr>
          <p:cNvPr id="11" name="Textfeld 10">
            <a:extLst>
              <a:ext uri="{FF2B5EF4-FFF2-40B4-BE49-F238E27FC236}">
                <a16:creationId xmlns:a16="http://schemas.microsoft.com/office/drawing/2014/main" id="{DDAAE444-6C8E-0557-09B3-4134C6C40A5A}"/>
              </a:ext>
            </a:extLst>
          </p:cNvPr>
          <p:cNvSpPr txBox="1"/>
          <p:nvPr/>
        </p:nvSpPr>
        <p:spPr>
          <a:xfrm>
            <a:off x="369650" y="4369431"/>
            <a:ext cx="7266562" cy="1846659"/>
          </a:xfrm>
          <a:prstGeom prst="rect">
            <a:avLst/>
          </a:prstGeom>
          <a:noFill/>
        </p:spPr>
        <p:txBody>
          <a:bodyPr wrap="square" rtlCol="0">
            <a:spAutoFit/>
          </a:bodyPr>
          <a:lstStyle/>
          <a:p>
            <a:pPr marL="537750" lvl="1" indent="-285750">
              <a:lnSpc>
                <a:spcPct val="150000"/>
              </a:lnSpc>
              <a:buFont typeface="Arial" panose="020B0604020202020204" pitchFamily="34" charset="0"/>
              <a:buChar char="•"/>
            </a:pPr>
            <a:r>
              <a:rPr lang="de-DE" sz="1600" dirty="0">
                <a:latin typeface="TWK Everett"/>
              </a:rPr>
              <a:t>Persönlichkeitsmerkmale waren deutlich erkennbar</a:t>
            </a:r>
          </a:p>
          <a:p>
            <a:pPr marL="537750" lvl="1" indent="-285750">
              <a:lnSpc>
                <a:spcPct val="150000"/>
              </a:lnSpc>
              <a:buFont typeface="Arial" panose="020B0604020202020204" pitchFamily="34" charset="0"/>
              <a:buChar char="•"/>
            </a:pPr>
            <a:r>
              <a:rPr lang="de-DE" sz="1600" dirty="0">
                <a:latin typeface="TWK Everett"/>
              </a:rPr>
              <a:t>Charaktere haben ihre Rollen nicht vergessen oder grundlos gewechselt</a:t>
            </a:r>
          </a:p>
          <a:p>
            <a:pPr marL="537750" lvl="1" indent="-285750">
              <a:lnSpc>
                <a:spcPct val="150000"/>
              </a:lnSpc>
              <a:buFont typeface="Arial" panose="020B0604020202020204" pitchFamily="34" charset="0"/>
              <a:buChar char="•"/>
            </a:pPr>
            <a:r>
              <a:rPr lang="de-DE" sz="1600" dirty="0">
                <a:latin typeface="TWK Everett"/>
              </a:rPr>
              <a:t>Dialoge und Wortwahl der Akteure unterschieden sich deutlich in Tonfall und Wortwahl</a:t>
            </a:r>
          </a:p>
          <a:p>
            <a:endParaRPr lang="de-DE" dirty="0"/>
          </a:p>
        </p:txBody>
      </p:sp>
      <p:sp>
        <p:nvSpPr>
          <p:cNvPr id="12" name="Rechteck: abgerundete Ecken 11">
            <a:extLst>
              <a:ext uri="{FF2B5EF4-FFF2-40B4-BE49-F238E27FC236}">
                <a16:creationId xmlns:a16="http://schemas.microsoft.com/office/drawing/2014/main" id="{F01160DA-9BE5-5545-CB5F-71FB1DB82E0E}"/>
              </a:ext>
            </a:extLst>
          </p:cNvPr>
          <p:cNvSpPr/>
          <p:nvPr/>
        </p:nvSpPr>
        <p:spPr>
          <a:xfrm>
            <a:off x="5627682" y="1477562"/>
            <a:ext cx="1623821" cy="675087"/>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rPr>
              <a:t>Ø </a:t>
            </a:r>
            <a:r>
              <a:rPr lang="de-DE" dirty="0">
                <a:solidFill>
                  <a:schemeClr val="tx1"/>
                </a:solidFill>
                <a:latin typeface="TWK Everett" panose="020B0204000000000000"/>
              </a:rPr>
              <a:t>3,98/5</a:t>
            </a:r>
          </a:p>
        </p:txBody>
      </p:sp>
      <p:sp>
        <p:nvSpPr>
          <p:cNvPr id="15" name="Rechteck: abgerundete Ecken 14">
            <a:extLst>
              <a:ext uri="{FF2B5EF4-FFF2-40B4-BE49-F238E27FC236}">
                <a16:creationId xmlns:a16="http://schemas.microsoft.com/office/drawing/2014/main" id="{A591B009-A8B3-6B2B-B9DB-4DA9BFC63A38}"/>
              </a:ext>
            </a:extLst>
          </p:cNvPr>
          <p:cNvSpPr/>
          <p:nvPr/>
        </p:nvSpPr>
        <p:spPr>
          <a:xfrm>
            <a:off x="5627681" y="3719106"/>
            <a:ext cx="1623821" cy="675087"/>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rPr>
              <a:t>Ø </a:t>
            </a:r>
            <a:r>
              <a:rPr lang="de-DE" dirty="0">
                <a:solidFill>
                  <a:schemeClr val="tx1"/>
                </a:solidFill>
                <a:latin typeface="TWK Everett" panose="020B0204000000000000"/>
              </a:rPr>
              <a:t>4,05/5</a:t>
            </a:r>
          </a:p>
        </p:txBody>
      </p:sp>
    </p:spTree>
    <p:extLst>
      <p:ext uri="{BB962C8B-B14F-4D97-AF65-F5344CB8AC3E}">
        <p14:creationId xmlns:p14="http://schemas.microsoft.com/office/powerpoint/2010/main" val="13236255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8376B529-3322-3938-BF2D-683D1EACC1EC}"/>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254F48A8-D319-DF6A-E352-CE1D68FD4B80}"/>
              </a:ext>
            </a:extLst>
          </p:cNvPr>
          <p:cNvSpPr>
            <a:spLocks noGrp="1"/>
          </p:cNvSpPr>
          <p:nvPr>
            <p:ph type="title"/>
          </p:nvPr>
        </p:nvSpPr>
        <p:spPr>
          <a:xfrm>
            <a:off x="522000" y="486000"/>
            <a:ext cx="11173880" cy="470930"/>
          </a:xfrm>
        </p:spPr>
        <p:txBody>
          <a:bodyPr/>
          <a:lstStyle/>
          <a:p>
            <a:r>
              <a:rPr lang="de-DE" dirty="0"/>
              <a:t>Evaluation</a:t>
            </a:r>
          </a:p>
        </p:txBody>
      </p:sp>
      <p:sp>
        <p:nvSpPr>
          <p:cNvPr id="4" name="Datumsplatzhalter 3">
            <a:extLst>
              <a:ext uri="{FF2B5EF4-FFF2-40B4-BE49-F238E27FC236}">
                <a16:creationId xmlns:a16="http://schemas.microsoft.com/office/drawing/2014/main" id="{EB4037A4-DA05-6C3E-50A0-0EC7753F09CE}"/>
              </a:ext>
            </a:extLst>
          </p:cNvPr>
          <p:cNvSpPr>
            <a:spLocks noGrp="1"/>
          </p:cNvSpPr>
          <p:nvPr>
            <p:ph type="dt" sz="half" idx="10"/>
          </p:nvPr>
        </p:nvSpPr>
        <p:spPr>
          <a:xfrm>
            <a:off x="10350114" y="6406506"/>
            <a:ext cx="739708" cy="205663"/>
          </a:xfrm>
        </p:spPr>
        <p:txBody>
          <a:bodyPr/>
          <a:lstStyle/>
          <a:p>
            <a:fld id="{76FF24D2-403A-DD4C-933B-B088D25B65CB}" type="datetime1">
              <a:rPr lang="de-DE" smtClean="0"/>
              <a:pPr/>
              <a:t>18.01.2026</a:t>
            </a:fld>
            <a:endParaRPr lang="de-DE"/>
          </a:p>
        </p:txBody>
      </p:sp>
      <p:sp>
        <p:nvSpPr>
          <p:cNvPr id="5" name="Fußzeilenplatzhalter 4">
            <a:extLst>
              <a:ext uri="{FF2B5EF4-FFF2-40B4-BE49-F238E27FC236}">
                <a16:creationId xmlns:a16="http://schemas.microsoft.com/office/drawing/2014/main" id="{AED24455-3F62-CDC6-DE63-55E3BB62968D}"/>
              </a:ext>
            </a:extLst>
          </p:cNvPr>
          <p:cNvSpPr>
            <a:spLocks noGrp="1"/>
          </p:cNvSpPr>
          <p:nvPr>
            <p:ph type="ftr" sz="quarter" idx="11"/>
          </p:nvPr>
        </p:nvSpPr>
        <p:spPr>
          <a:xfrm>
            <a:off x="2096263" y="6406506"/>
            <a:ext cx="7894116" cy="205663"/>
          </a:xfrm>
        </p:spPr>
        <p:txBody>
          <a:bodyPr/>
          <a:lstStyle/>
          <a:p>
            <a:r>
              <a:rPr lang="de-DE" dirty="0" err="1">
                <a:latin typeface="TWK Everett"/>
              </a:rPr>
              <a:t>Agentic</a:t>
            </a:r>
            <a:r>
              <a:rPr lang="de-DE" dirty="0">
                <a:latin typeface="TWK Everett"/>
              </a:rPr>
              <a:t> Tales – Anna-Sophia Mayer, Markus Gisi</a:t>
            </a:r>
            <a:endParaRPr lang="de-DE" dirty="0"/>
          </a:p>
        </p:txBody>
      </p:sp>
      <p:sp>
        <p:nvSpPr>
          <p:cNvPr id="6" name="Foliennummernplatzhalter 5">
            <a:extLst>
              <a:ext uri="{FF2B5EF4-FFF2-40B4-BE49-F238E27FC236}">
                <a16:creationId xmlns:a16="http://schemas.microsoft.com/office/drawing/2014/main" id="{E29D01F6-25F1-5B39-5B42-340F0BA1F219}"/>
              </a:ext>
            </a:extLst>
          </p:cNvPr>
          <p:cNvSpPr>
            <a:spLocks noGrp="1"/>
          </p:cNvSpPr>
          <p:nvPr>
            <p:ph type="sldNum" sz="quarter" idx="12"/>
          </p:nvPr>
        </p:nvSpPr>
        <p:spPr>
          <a:xfrm>
            <a:off x="11231886" y="6408969"/>
            <a:ext cx="441960" cy="205663"/>
          </a:xfrm>
        </p:spPr>
        <p:txBody>
          <a:bodyPr/>
          <a:lstStyle/>
          <a:p>
            <a:fld id="{D62B26B7-277D-9A4C-B688-B29A8E2DA4AB}" type="slidenum">
              <a:rPr lang="de-DE" smtClean="0"/>
              <a:pPr/>
              <a:t>22</a:t>
            </a:fld>
            <a:endParaRPr lang="de-DE"/>
          </a:p>
        </p:txBody>
      </p:sp>
      <p:sp>
        <p:nvSpPr>
          <p:cNvPr id="3" name="Textplatzhalter 6">
            <a:extLst>
              <a:ext uri="{FF2B5EF4-FFF2-40B4-BE49-F238E27FC236}">
                <a16:creationId xmlns:a16="http://schemas.microsoft.com/office/drawing/2014/main" id="{9C4E4CAA-070E-2696-128B-FDF913C202E1}"/>
              </a:ext>
            </a:extLst>
          </p:cNvPr>
          <p:cNvSpPr>
            <a:spLocks noGrp="1"/>
          </p:cNvSpPr>
          <p:nvPr>
            <p:ph type="body" sz="quarter" idx="13"/>
          </p:nvPr>
        </p:nvSpPr>
        <p:spPr>
          <a:xfrm>
            <a:off x="522288" y="1014344"/>
            <a:ext cx="11152187" cy="470931"/>
          </a:xfrm>
        </p:spPr>
        <p:txBody>
          <a:bodyPr/>
          <a:lstStyle/>
          <a:p>
            <a:r>
              <a:rPr lang="de-DE"/>
              <a:t>Qualitative Evaluation </a:t>
            </a:r>
          </a:p>
        </p:txBody>
      </p:sp>
      <p:sp>
        <p:nvSpPr>
          <p:cNvPr id="7" name="Inhaltsplatzhalter 2">
            <a:extLst>
              <a:ext uri="{FF2B5EF4-FFF2-40B4-BE49-F238E27FC236}">
                <a16:creationId xmlns:a16="http://schemas.microsoft.com/office/drawing/2014/main" id="{BB3685E9-BB6C-E1B9-F5E5-BE85CDFCD6A7}"/>
              </a:ext>
            </a:extLst>
          </p:cNvPr>
          <p:cNvSpPr txBox="1">
            <a:spLocks/>
          </p:cNvSpPr>
          <p:nvPr/>
        </p:nvSpPr>
        <p:spPr>
          <a:xfrm>
            <a:off x="522000" y="1863858"/>
            <a:ext cx="10709886" cy="361232"/>
          </a:xfrm>
          <a:prstGeom prst="rect">
            <a:avLst/>
          </a:prstGeom>
        </p:spPr>
        <p:txBody>
          <a:bodyPr vert="horz" lIns="0" tIns="0" rIns="0" bIns="0" rtlCol="0" anchor="t">
            <a:noAutofit/>
          </a:bodyPr>
          <a:lstStyle>
            <a:lvl1pPr marL="252000" indent="-252000" algn="l" defTabSz="914400" rtl="0" eaLnBrk="1" latinLnBrk="0" hangingPunct="1">
              <a:lnSpc>
                <a:spcPct val="120000"/>
              </a:lnSpc>
              <a:spcBef>
                <a:spcPts val="0"/>
              </a:spcBef>
              <a:spcAft>
                <a:spcPts val="2000"/>
              </a:spcAft>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1pPr>
            <a:lvl2pPr marL="504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2pPr>
            <a:lvl3pPr marL="756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3pPr>
            <a:lvl4pPr marL="1008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4pPr>
            <a:lvl5pPr marL="1260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51460" indent="-251460"/>
            <a:r>
              <a:rPr lang="de-DE" sz="1600" b="1" dirty="0">
                <a:latin typeface="TWK Everett"/>
              </a:rPr>
              <a:t>Visuelle Konsistenz</a:t>
            </a:r>
          </a:p>
          <a:p>
            <a:pPr marL="251460" indent="-251460"/>
            <a:endParaRPr lang="de-DE" sz="1600" dirty="0"/>
          </a:p>
        </p:txBody>
      </p:sp>
      <p:sp>
        <p:nvSpPr>
          <p:cNvPr id="9" name="Textfeld 8">
            <a:extLst>
              <a:ext uri="{FF2B5EF4-FFF2-40B4-BE49-F238E27FC236}">
                <a16:creationId xmlns:a16="http://schemas.microsoft.com/office/drawing/2014/main" id="{3175E3D0-F149-4F6A-8745-1DFB661B0C12}"/>
              </a:ext>
            </a:extLst>
          </p:cNvPr>
          <p:cNvSpPr txBox="1"/>
          <p:nvPr/>
        </p:nvSpPr>
        <p:spPr>
          <a:xfrm>
            <a:off x="369650" y="2241778"/>
            <a:ext cx="7266562" cy="1477328"/>
          </a:xfrm>
          <a:prstGeom prst="rect">
            <a:avLst/>
          </a:prstGeom>
          <a:noFill/>
        </p:spPr>
        <p:txBody>
          <a:bodyPr wrap="square" rtlCol="0">
            <a:spAutoFit/>
          </a:bodyPr>
          <a:lstStyle/>
          <a:p>
            <a:pPr marL="537750" lvl="1" indent="-285750">
              <a:lnSpc>
                <a:spcPct val="150000"/>
              </a:lnSpc>
              <a:buFont typeface="Arial" panose="020B0604020202020204" pitchFamily="34" charset="0"/>
              <a:buChar char="•"/>
            </a:pPr>
            <a:r>
              <a:rPr lang="de-DE" sz="1600" dirty="0">
                <a:latin typeface="TWK Everett"/>
              </a:rPr>
              <a:t>Die generierten Bilder spiegelten die aktuell beschriebene Szene wider</a:t>
            </a:r>
          </a:p>
          <a:p>
            <a:pPr marL="537750" lvl="1" indent="-285750">
              <a:lnSpc>
                <a:spcPct val="150000"/>
              </a:lnSpc>
              <a:buFont typeface="Arial" panose="020B0604020202020204" pitchFamily="34" charset="0"/>
              <a:buChar char="•"/>
            </a:pPr>
            <a:r>
              <a:rPr lang="de-DE" sz="1600" dirty="0">
                <a:latin typeface="TWK Everett"/>
              </a:rPr>
              <a:t>Wiederkehrende Charaktere sahen über mehrere Bilder hinweg konsistent aus</a:t>
            </a:r>
          </a:p>
          <a:p>
            <a:pPr marL="537750" lvl="1" indent="-285750">
              <a:lnSpc>
                <a:spcPct val="150000"/>
              </a:lnSpc>
              <a:buFont typeface="Arial" panose="020B0604020202020204" pitchFamily="34" charset="0"/>
              <a:buChar char="•"/>
            </a:pPr>
            <a:r>
              <a:rPr lang="de-DE" sz="1600" dirty="0">
                <a:latin typeface="TWK Everett"/>
              </a:rPr>
              <a:t>Wichtige Visuelle Merkmale wurden behalten</a:t>
            </a:r>
          </a:p>
          <a:p>
            <a:endParaRPr lang="de-DE" dirty="0"/>
          </a:p>
        </p:txBody>
      </p:sp>
      <p:sp>
        <p:nvSpPr>
          <p:cNvPr id="10" name="Inhaltsplatzhalter 2">
            <a:extLst>
              <a:ext uri="{FF2B5EF4-FFF2-40B4-BE49-F238E27FC236}">
                <a16:creationId xmlns:a16="http://schemas.microsoft.com/office/drawing/2014/main" id="{5B01F533-00C6-62AA-3B76-7BDE6F46D682}"/>
              </a:ext>
            </a:extLst>
          </p:cNvPr>
          <p:cNvSpPr txBox="1">
            <a:spLocks/>
          </p:cNvSpPr>
          <p:nvPr/>
        </p:nvSpPr>
        <p:spPr>
          <a:xfrm>
            <a:off x="522000" y="4452295"/>
            <a:ext cx="10709886" cy="361232"/>
          </a:xfrm>
          <a:prstGeom prst="rect">
            <a:avLst/>
          </a:prstGeom>
        </p:spPr>
        <p:txBody>
          <a:bodyPr vert="horz" lIns="0" tIns="0" rIns="0" bIns="0" rtlCol="0" anchor="t">
            <a:noAutofit/>
          </a:bodyPr>
          <a:lstStyle>
            <a:lvl1pPr marL="252000" indent="-252000" algn="l" defTabSz="914400" rtl="0" eaLnBrk="1" latinLnBrk="0" hangingPunct="1">
              <a:lnSpc>
                <a:spcPct val="120000"/>
              </a:lnSpc>
              <a:spcBef>
                <a:spcPts val="0"/>
              </a:spcBef>
              <a:spcAft>
                <a:spcPts val="2000"/>
              </a:spcAft>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1pPr>
            <a:lvl2pPr marL="504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2pPr>
            <a:lvl3pPr marL="756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3pPr>
            <a:lvl4pPr marL="1008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4pPr>
            <a:lvl5pPr marL="1260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51460" indent="-251460"/>
            <a:r>
              <a:rPr lang="de-DE" sz="1600" dirty="0">
                <a:latin typeface="TWK Everett"/>
              </a:rPr>
              <a:t>Gesamtbewertung der Geschichte (Story + Bild)</a:t>
            </a:r>
          </a:p>
          <a:p>
            <a:pPr marL="251460" indent="-251460"/>
            <a:endParaRPr lang="de-DE" sz="1600" dirty="0"/>
          </a:p>
        </p:txBody>
      </p:sp>
      <p:sp>
        <p:nvSpPr>
          <p:cNvPr id="8" name="Rechteck: abgerundete Ecken 7">
            <a:extLst>
              <a:ext uri="{FF2B5EF4-FFF2-40B4-BE49-F238E27FC236}">
                <a16:creationId xmlns:a16="http://schemas.microsoft.com/office/drawing/2014/main" id="{48882251-9F9D-FF33-A1E6-3B6AC5C58C5D}"/>
              </a:ext>
            </a:extLst>
          </p:cNvPr>
          <p:cNvSpPr/>
          <p:nvPr/>
        </p:nvSpPr>
        <p:spPr>
          <a:xfrm>
            <a:off x="5392947" y="1501963"/>
            <a:ext cx="1623821" cy="675087"/>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rPr>
              <a:t>Ø </a:t>
            </a:r>
            <a:r>
              <a:rPr lang="de-DE" dirty="0">
                <a:solidFill>
                  <a:schemeClr val="tx1"/>
                </a:solidFill>
                <a:latin typeface="TWK Everett" panose="020B0204000000000000"/>
              </a:rPr>
              <a:t>3,17/5</a:t>
            </a:r>
          </a:p>
        </p:txBody>
      </p:sp>
      <p:sp>
        <p:nvSpPr>
          <p:cNvPr id="12" name="Rechteck: abgerundete Ecken 11">
            <a:extLst>
              <a:ext uri="{FF2B5EF4-FFF2-40B4-BE49-F238E27FC236}">
                <a16:creationId xmlns:a16="http://schemas.microsoft.com/office/drawing/2014/main" id="{EC193A3B-4D45-0DE6-E38A-6EF2199557FF}"/>
              </a:ext>
            </a:extLst>
          </p:cNvPr>
          <p:cNvSpPr/>
          <p:nvPr/>
        </p:nvSpPr>
        <p:spPr>
          <a:xfrm>
            <a:off x="5392947" y="4295367"/>
            <a:ext cx="1623821" cy="675087"/>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rPr>
              <a:t>Ø </a:t>
            </a:r>
            <a:r>
              <a:rPr lang="de-DE" dirty="0">
                <a:solidFill>
                  <a:schemeClr val="tx1"/>
                </a:solidFill>
                <a:latin typeface="TWK Everett" panose="020B0204000000000000"/>
              </a:rPr>
              <a:t>4/5</a:t>
            </a:r>
          </a:p>
        </p:txBody>
      </p:sp>
    </p:spTree>
    <p:extLst>
      <p:ext uri="{BB962C8B-B14F-4D97-AF65-F5344CB8AC3E}">
        <p14:creationId xmlns:p14="http://schemas.microsoft.com/office/powerpoint/2010/main" val="35944873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D9A070-F72F-EC85-6111-52AFFBC64B65}"/>
            </a:ext>
          </a:extLst>
        </p:cNvPr>
        <p:cNvGrpSpPr/>
        <p:nvPr/>
      </p:nvGrpSpPr>
      <p:grpSpPr>
        <a:xfrm>
          <a:off x="0" y="0"/>
          <a:ext cx="0" cy="0"/>
          <a:chOff x="0" y="0"/>
          <a:chExt cx="0" cy="0"/>
        </a:xfrm>
      </p:grpSpPr>
      <p:sp>
        <p:nvSpPr>
          <p:cNvPr id="4" name="Datumsplatzhalter 3">
            <a:extLst>
              <a:ext uri="{FF2B5EF4-FFF2-40B4-BE49-F238E27FC236}">
                <a16:creationId xmlns:a16="http://schemas.microsoft.com/office/drawing/2014/main" id="{286333FE-365C-EEE3-0E25-357CDEEF7070}"/>
              </a:ext>
            </a:extLst>
          </p:cNvPr>
          <p:cNvSpPr>
            <a:spLocks noGrp="1"/>
          </p:cNvSpPr>
          <p:nvPr>
            <p:ph type="dt" sz="half" idx="10"/>
          </p:nvPr>
        </p:nvSpPr>
        <p:spPr/>
        <p:txBody>
          <a:bodyPr/>
          <a:lstStyle/>
          <a:p>
            <a:fld id="{6329D225-C95C-2444-B9DA-FCD09351E9CF}" type="datetime1">
              <a:rPr lang="de-DE" smtClean="0"/>
              <a:t>18.01.2026</a:t>
            </a:fld>
            <a:endParaRPr lang="de-DE"/>
          </a:p>
        </p:txBody>
      </p:sp>
      <p:sp>
        <p:nvSpPr>
          <p:cNvPr id="5" name="Fußzeilenplatzhalter 4">
            <a:extLst>
              <a:ext uri="{FF2B5EF4-FFF2-40B4-BE49-F238E27FC236}">
                <a16:creationId xmlns:a16="http://schemas.microsoft.com/office/drawing/2014/main" id="{C9FEFE33-E8FD-EC24-6CA9-D4BFE5D5EFC8}"/>
              </a:ext>
            </a:extLst>
          </p:cNvPr>
          <p:cNvSpPr>
            <a:spLocks noGrp="1"/>
          </p:cNvSpPr>
          <p:nvPr>
            <p:ph type="ftr" sz="quarter" idx="11"/>
          </p:nvPr>
        </p:nvSpPr>
        <p:spPr/>
        <p:txBody>
          <a:bodyPr/>
          <a:lstStyle/>
          <a:p>
            <a:r>
              <a:rPr lang="de-DE" err="1"/>
              <a:t>Agentic</a:t>
            </a:r>
            <a:r>
              <a:rPr lang="de-DE"/>
              <a:t> Tales – Anna-Sophia Mayer, Markus Gisi</a:t>
            </a:r>
          </a:p>
        </p:txBody>
      </p:sp>
      <p:sp>
        <p:nvSpPr>
          <p:cNvPr id="6" name="Foliennummernplatzhalter 5">
            <a:extLst>
              <a:ext uri="{FF2B5EF4-FFF2-40B4-BE49-F238E27FC236}">
                <a16:creationId xmlns:a16="http://schemas.microsoft.com/office/drawing/2014/main" id="{90F9024E-6745-37A2-4AA0-D50A64A5A63E}"/>
              </a:ext>
            </a:extLst>
          </p:cNvPr>
          <p:cNvSpPr>
            <a:spLocks noGrp="1"/>
          </p:cNvSpPr>
          <p:nvPr>
            <p:ph type="sldNum" sz="quarter" idx="12"/>
          </p:nvPr>
        </p:nvSpPr>
        <p:spPr/>
        <p:txBody>
          <a:bodyPr/>
          <a:lstStyle/>
          <a:p>
            <a:fld id="{D62B26B7-277D-9A4C-B688-B29A8E2DA4AB}" type="slidenum">
              <a:rPr lang="de-DE" smtClean="0"/>
              <a:t>3</a:t>
            </a:fld>
            <a:endParaRPr lang="de-DE"/>
          </a:p>
        </p:txBody>
      </p:sp>
      <p:cxnSp>
        <p:nvCxnSpPr>
          <p:cNvPr id="3" name="Gerader Verbinder 2">
            <a:extLst>
              <a:ext uri="{FF2B5EF4-FFF2-40B4-BE49-F238E27FC236}">
                <a16:creationId xmlns:a16="http://schemas.microsoft.com/office/drawing/2014/main" id="{9EAC78EE-5F53-8714-2CB3-D5C062CA328C}"/>
              </a:ext>
            </a:extLst>
          </p:cNvPr>
          <p:cNvCxnSpPr>
            <a:cxnSpLocks/>
          </p:cNvCxnSpPr>
          <p:nvPr/>
        </p:nvCxnSpPr>
        <p:spPr>
          <a:xfrm>
            <a:off x="5983554" y="574158"/>
            <a:ext cx="0" cy="5433237"/>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10" name="Grafik 9" descr="Ein Bild, das Kleidung, Text, Lebensmittelgruppe, Menschliches Gesicht enthält.&#10;&#10;KI-generierte Inhalte können fehlerhaft sein.">
            <a:extLst>
              <a:ext uri="{FF2B5EF4-FFF2-40B4-BE49-F238E27FC236}">
                <a16:creationId xmlns:a16="http://schemas.microsoft.com/office/drawing/2014/main" id="{6E9C63E3-AE55-8BDA-D472-37423424AA39}"/>
              </a:ext>
            </a:extLst>
          </p:cNvPr>
          <p:cNvPicPr>
            <a:picLocks noChangeAspect="1"/>
          </p:cNvPicPr>
          <p:nvPr/>
        </p:nvPicPr>
        <p:blipFill>
          <a:blip r:embed="rId3"/>
          <a:stretch>
            <a:fillRect/>
          </a:stretch>
        </p:blipFill>
        <p:spPr>
          <a:xfrm>
            <a:off x="0" y="1627329"/>
            <a:ext cx="5848592" cy="3326894"/>
          </a:xfrm>
          <a:prstGeom prst="rect">
            <a:avLst/>
          </a:prstGeom>
        </p:spPr>
      </p:pic>
      <p:pic>
        <p:nvPicPr>
          <p:cNvPr id="1026" name="Picture 2" descr="Story Illustration">
            <a:extLst>
              <a:ext uri="{FF2B5EF4-FFF2-40B4-BE49-F238E27FC236}">
                <a16:creationId xmlns:a16="http://schemas.microsoft.com/office/drawing/2014/main" id="{BB3C592C-C166-0F5E-B8FC-E8198C90A7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23575" y="1812850"/>
            <a:ext cx="2955851" cy="2955851"/>
          </a:xfrm>
          <a:prstGeom prst="rect">
            <a:avLst/>
          </a:prstGeom>
          <a:noFill/>
          <a:extLst>
            <a:ext uri="{909E8E84-426E-40DD-AFC4-6F175D3DCCD1}">
              <a14:hiddenFill xmlns:a14="http://schemas.microsoft.com/office/drawing/2010/main">
                <a:solidFill>
                  <a:srgbClr val="FFFFFF"/>
                </a:solidFill>
              </a14:hiddenFill>
            </a:ext>
          </a:extLst>
        </p:spPr>
      </p:pic>
      <p:pic>
        <p:nvPicPr>
          <p:cNvPr id="13" name="Grafik 12">
            <a:extLst>
              <a:ext uri="{FF2B5EF4-FFF2-40B4-BE49-F238E27FC236}">
                <a16:creationId xmlns:a16="http://schemas.microsoft.com/office/drawing/2014/main" id="{6C92C03A-EA4E-166D-BDF0-DBA46176FF0D}"/>
              </a:ext>
            </a:extLst>
          </p:cNvPr>
          <p:cNvPicPr>
            <a:picLocks noChangeAspect="1"/>
          </p:cNvPicPr>
          <p:nvPr/>
        </p:nvPicPr>
        <p:blipFill>
          <a:blip r:embed="rId5">
            <a:duotone>
              <a:schemeClr val="accent6">
                <a:shade val="45000"/>
                <a:satMod val="135000"/>
              </a:schemeClr>
              <a:prstClr val="white"/>
            </a:duotone>
            <a:extLst>
              <a:ext uri="{BEBA8EAE-BF5A-486C-A8C5-ECC9F3942E4B}">
                <a14:imgProps xmlns:a14="http://schemas.microsoft.com/office/drawing/2010/main">
                  <a14:imgLayer r:embed="rId6">
                    <a14:imgEffect>
                      <a14:colorTemperature colorTemp="4700"/>
                    </a14:imgEffect>
                  </a14:imgLayer>
                </a14:imgProps>
              </a:ext>
            </a:extLst>
          </a:blip>
          <a:stretch>
            <a:fillRect/>
          </a:stretch>
        </p:blipFill>
        <p:spPr>
          <a:xfrm>
            <a:off x="6244033" y="1627329"/>
            <a:ext cx="2415125" cy="3450178"/>
          </a:xfrm>
          <a:prstGeom prst="rect">
            <a:avLst/>
          </a:prstGeom>
        </p:spPr>
      </p:pic>
      <p:sp>
        <p:nvSpPr>
          <p:cNvPr id="14" name="Textfeld 13">
            <a:extLst>
              <a:ext uri="{FF2B5EF4-FFF2-40B4-BE49-F238E27FC236}">
                <a16:creationId xmlns:a16="http://schemas.microsoft.com/office/drawing/2014/main" id="{C099559C-CBC9-D0F4-DC14-E7A340D73987}"/>
              </a:ext>
            </a:extLst>
          </p:cNvPr>
          <p:cNvSpPr txBox="1"/>
          <p:nvPr/>
        </p:nvSpPr>
        <p:spPr>
          <a:xfrm>
            <a:off x="6559864" y="2382559"/>
            <a:ext cx="1803233" cy="2523768"/>
          </a:xfrm>
          <a:prstGeom prst="rect">
            <a:avLst/>
          </a:prstGeom>
          <a:noFill/>
        </p:spPr>
        <p:txBody>
          <a:bodyPr wrap="square" rtlCol="0">
            <a:spAutoFit/>
          </a:bodyPr>
          <a:lstStyle/>
          <a:p>
            <a:pPr algn="just"/>
            <a:r>
              <a:rPr lang="de-DE" sz="1400">
                <a:latin typeface="TWK Everett" panose="020B0204000000000000"/>
              </a:rPr>
              <a:t>Die goldene Sonne war inzwischen hin-</a:t>
            </a:r>
            <a:r>
              <a:rPr lang="de-DE" sz="1400" err="1">
                <a:latin typeface="TWK Everett" panose="020B0204000000000000"/>
              </a:rPr>
              <a:t>ter</a:t>
            </a:r>
            <a:r>
              <a:rPr lang="de-DE" sz="1400">
                <a:latin typeface="TWK Everett" panose="020B0204000000000000"/>
              </a:rPr>
              <a:t> den Horizont gesunken und hatte den Himmel in ein Mosaik aus tiefem Orange, Rosa und Violett getaucht. Toby ließ sich am Ufer nieder…</a:t>
            </a:r>
          </a:p>
          <a:p>
            <a:endParaRPr lang="de-DE"/>
          </a:p>
        </p:txBody>
      </p:sp>
      <p:sp>
        <p:nvSpPr>
          <p:cNvPr id="17" name="Pfeil: nach rechts 16">
            <a:extLst>
              <a:ext uri="{FF2B5EF4-FFF2-40B4-BE49-F238E27FC236}">
                <a16:creationId xmlns:a16="http://schemas.microsoft.com/office/drawing/2014/main" id="{8C7B0B44-3AD3-2E30-2722-AD77FEDDA272}"/>
              </a:ext>
            </a:extLst>
          </p:cNvPr>
          <p:cNvSpPr/>
          <p:nvPr/>
        </p:nvSpPr>
        <p:spPr>
          <a:xfrm>
            <a:off x="5676976" y="3290775"/>
            <a:ext cx="502452" cy="38808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8338216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530E26B-3F50-FA10-44B1-330C7F119B5A}"/>
              </a:ext>
            </a:extLst>
          </p:cNvPr>
          <p:cNvSpPr>
            <a:spLocks noGrp="1"/>
          </p:cNvSpPr>
          <p:nvPr>
            <p:ph type="title"/>
          </p:nvPr>
        </p:nvSpPr>
        <p:spPr>
          <a:xfrm>
            <a:off x="522000" y="486000"/>
            <a:ext cx="11173880" cy="470930"/>
          </a:xfrm>
        </p:spPr>
        <p:txBody>
          <a:bodyPr/>
          <a:lstStyle/>
          <a:p>
            <a:r>
              <a:rPr lang="de-DE"/>
              <a:t>Video</a:t>
            </a:r>
          </a:p>
        </p:txBody>
      </p:sp>
      <p:sp>
        <p:nvSpPr>
          <p:cNvPr id="4" name="Datumsplatzhalter 3">
            <a:extLst>
              <a:ext uri="{FF2B5EF4-FFF2-40B4-BE49-F238E27FC236}">
                <a16:creationId xmlns:a16="http://schemas.microsoft.com/office/drawing/2014/main" id="{FB548706-DE49-2D88-1A0A-C2323B1EE2A8}"/>
              </a:ext>
            </a:extLst>
          </p:cNvPr>
          <p:cNvSpPr>
            <a:spLocks noGrp="1"/>
          </p:cNvSpPr>
          <p:nvPr>
            <p:ph type="dt" sz="half" idx="10"/>
          </p:nvPr>
        </p:nvSpPr>
        <p:spPr>
          <a:xfrm>
            <a:off x="10350114" y="6406506"/>
            <a:ext cx="739708" cy="205663"/>
          </a:xfrm>
        </p:spPr>
        <p:txBody>
          <a:bodyPr/>
          <a:lstStyle/>
          <a:p>
            <a:fld id="{76FF24D2-403A-DD4C-933B-B088D25B65CB}" type="datetime1">
              <a:rPr lang="de-DE" smtClean="0"/>
              <a:pPr/>
              <a:t>18.01.2026</a:t>
            </a:fld>
            <a:endParaRPr lang="de-DE"/>
          </a:p>
        </p:txBody>
      </p:sp>
      <p:sp>
        <p:nvSpPr>
          <p:cNvPr id="5" name="Fußzeilenplatzhalter 4">
            <a:extLst>
              <a:ext uri="{FF2B5EF4-FFF2-40B4-BE49-F238E27FC236}">
                <a16:creationId xmlns:a16="http://schemas.microsoft.com/office/drawing/2014/main" id="{5CEA0C76-2C0D-1B5E-815F-67BBCD70C19F}"/>
              </a:ext>
            </a:extLst>
          </p:cNvPr>
          <p:cNvSpPr>
            <a:spLocks noGrp="1"/>
          </p:cNvSpPr>
          <p:nvPr>
            <p:ph type="ftr" sz="quarter" idx="11"/>
          </p:nvPr>
        </p:nvSpPr>
        <p:spPr>
          <a:xfrm>
            <a:off x="2096263" y="6406506"/>
            <a:ext cx="7894116" cy="205663"/>
          </a:xfrm>
        </p:spPr>
        <p:txBody>
          <a:bodyPr/>
          <a:lstStyle/>
          <a:p>
            <a:r>
              <a:rPr lang="de-DE" err="1">
                <a:latin typeface="TWK Everett"/>
              </a:rPr>
              <a:t>Agentic</a:t>
            </a:r>
            <a:r>
              <a:rPr lang="de-DE">
                <a:latin typeface="TWK Everett"/>
              </a:rPr>
              <a:t> Tales – Anna-Sophia Mayer, Markus Gisi</a:t>
            </a:r>
            <a:endParaRPr lang="de-DE"/>
          </a:p>
        </p:txBody>
      </p:sp>
      <p:sp>
        <p:nvSpPr>
          <p:cNvPr id="6" name="Foliennummernplatzhalter 5">
            <a:extLst>
              <a:ext uri="{FF2B5EF4-FFF2-40B4-BE49-F238E27FC236}">
                <a16:creationId xmlns:a16="http://schemas.microsoft.com/office/drawing/2014/main" id="{EF565CEE-7AA3-490D-7FB5-A1000FD217B4}"/>
              </a:ext>
            </a:extLst>
          </p:cNvPr>
          <p:cNvSpPr>
            <a:spLocks noGrp="1"/>
          </p:cNvSpPr>
          <p:nvPr>
            <p:ph type="sldNum" sz="quarter" idx="12"/>
          </p:nvPr>
        </p:nvSpPr>
        <p:spPr>
          <a:xfrm>
            <a:off x="11231886" y="6408969"/>
            <a:ext cx="441960" cy="205663"/>
          </a:xfrm>
        </p:spPr>
        <p:txBody>
          <a:bodyPr/>
          <a:lstStyle/>
          <a:p>
            <a:fld id="{D62B26B7-277D-9A4C-B688-B29A8E2DA4AB}" type="slidenum">
              <a:rPr lang="de-DE" smtClean="0"/>
              <a:pPr/>
              <a:t>4</a:t>
            </a:fld>
            <a:endParaRPr lang="de-DE"/>
          </a:p>
        </p:txBody>
      </p:sp>
      <p:sp>
        <p:nvSpPr>
          <p:cNvPr id="10" name="Textplatzhalter 9">
            <a:extLst>
              <a:ext uri="{FF2B5EF4-FFF2-40B4-BE49-F238E27FC236}">
                <a16:creationId xmlns:a16="http://schemas.microsoft.com/office/drawing/2014/main" id="{6F3DDC61-5E18-C02C-94D5-08ADD759BD08}"/>
              </a:ext>
            </a:extLst>
          </p:cNvPr>
          <p:cNvSpPr>
            <a:spLocks noGrp="1"/>
          </p:cNvSpPr>
          <p:nvPr>
            <p:ph type="body" sz="quarter" idx="13"/>
          </p:nvPr>
        </p:nvSpPr>
        <p:spPr/>
        <p:txBody>
          <a:bodyPr/>
          <a:lstStyle/>
          <a:p>
            <a:r>
              <a:rPr lang="de-DE" err="1"/>
              <a:t>Agentic</a:t>
            </a:r>
            <a:r>
              <a:rPr lang="de-DE"/>
              <a:t> Tales</a:t>
            </a:r>
          </a:p>
        </p:txBody>
      </p:sp>
      <p:sp>
        <p:nvSpPr>
          <p:cNvPr id="22" name="Inhaltsplatzhalter 21">
            <a:extLst>
              <a:ext uri="{FF2B5EF4-FFF2-40B4-BE49-F238E27FC236}">
                <a16:creationId xmlns:a16="http://schemas.microsoft.com/office/drawing/2014/main" id="{A07D13CF-539A-FF68-30AE-1CCB37C85BAF}"/>
              </a:ext>
            </a:extLst>
          </p:cNvPr>
          <p:cNvSpPr>
            <a:spLocks noGrp="1"/>
          </p:cNvSpPr>
          <p:nvPr>
            <p:ph idx="1"/>
          </p:nvPr>
        </p:nvSpPr>
        <p:spPr/>
        <p:txBody>
          <a:bodyPr/>
          <a:lstStyle/>
          <a:p>
            <a:endParaRPr lang="de-DE"/>
          </a:p>
        </p:txBody>
      </p:sp>
    </p:spTree>
    <p:extLst>
      <p:ext uri="{BB962C8B-B14F-4D97-AF65-F5344CB8AC3E}">
        <p14:creationId xmlns:p14="http://schemas.microsoft.com/office/powerpoint/2010/main" val="9660108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03AC81-AAD6-F818-A307-A27F896DC31E}"/>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65301893-9BDE-0D10-D297-F2466F67F6F9}"/>
              </a:ext>
            </a:extLst>
          </p:cNvPr>
          <p:cNvSpPr>
            <a:spLocks noGrp="1"/>
          </p:cNvSpPr>
          <p:nvPr>
            <p:ph type="title"/>
          </p:nvPr>
        </p:nvSpPr>
        <p:spPr>
          <a:xfrm>
            <a:off x="522000" y="486000"/>
            <a:ext cx="11173880" cy="470930"/>
          </a:xfrm>
        </p:spPr>
        <p:txBody>
          <a:bodyPr/>
          <a:lstStyle/>
          <a:p>
            <a:r>
              <a:rPr lang="de-DE"/>
              <a:t>Problemstellung</a:t>
            </a:r>
          </a:p>
        </p:txBody>
      </p:sp>
      <p:sp>
        <p:nvSpPr>
          <p:cNvPr id="4" name="Datumsplatzhalter 3">
            <a:extLst>
              <a:ext uri="{FF2B5EF4-FFF2-40B4-BE49-F238E27FC236}">
                <a16:creationId xmlns:a16="http://schemas.microsoft.com/office/drawing/2014/main" id="{17395A2A-E4B9-EFDD-AB42-D878CB92560A}"/>
              </a:ext>
            </a:extLst>
          </p:cNvPr>
          <p:cNvSpPr>
            <a:spLocks noGrp="1"/>
          </p:cNvSpPr>
          <p:nvPr>
            <p:ph type="dt" sz="half" idx="10"/>
          </p:nvPr>
        </p:nvSpPr>
        <p:spPr>
          <a:xfrm>
            <a:off x="10350114" y="6406506"/>
            <a:ext cx="739708" cy="205663"/>
          </a:xfrm>
        </p:spPr>
        <p:txBody>
          <a:bodyPr/>
          <a:lstStyle/>
          <a:p>
            <a:fld id="{76FF24D2-403A-DD4C-933B-B088D25B65CB}" type="datetime1">
              <a:rPr lang="de-DE" smtClean="0"/>
              <a:pPr/>
              <a:t>18.01.2026</a:t>
            </a:fld>
            <a:endParaRPr lang="de-DE"/>
          </a:p>
        </p:txBody>
      </p:sp>
      <p:sp>
        <p:nvSpPr>
          <p:cNvPr id="5" name="Fußzeilenplatzhalter 4">
            <a:extLst>
              <a:ext uri="{FF2B5EF4-FFF2-40B4-BE49-F238E27FC236}">
                <a16:creationId xmlns:a16="http://schemas.microsoft.com/office/drawing/2014/main" id="{A4125EFE-4D69-11C8-A3E7-2BAFD9BEC3BF}"/>
              </a:ext>
            </a:extLst>
          </p:cNvPr>
          <p:cNvSpPr>
            <a:spLocks noGrp="1"/>
          </p:cNvSpPr>
          <p:nvPr>
            <p:ph type="ftr" sz="quarter" idx="11"/>
          </p:nvPr>
        </p:nvSpPr>
        <p:spPr>
          <a:xfrm>
            <a:off x="2096263" y="6406506"/>
            <a:ext cx="7894116" cy="205663"/>
          </a:xfrm>
        </p:spPr>
        <p:txBody>
          <a:bodyPr/>
          <a:lstStyle/>
          <a:p>
            <a:r>
              <a:rPr lang="de-DE" err="1">
                <a:latin typeface="TWK Everett"/>
              </a:rPr>
              <a:t>Agentic</a:t>
            </a:r>
            <a:r>
              <a:rPr lang="de-DE">
                <a:latin typeface="TWK Everett"/>
              </a:rPr>
              <a:t> Tales – Anna-Sophia Mayer, Markus Gisi</a:t>
            </a:r>
            <a:endParaRPr lang="de-DE"/>
          </a:p>
        </p:txBody>
      </p:sp>
      <p:sp>
        <p:nvSpPr>
          <p:cNvPr id="6" name="Foliennummernplatzhalter 5">
            <a:extLst>
              <a:ext uri="{FF2B5EF4-FFF2-40B4-BE49-F238E27FC236}">
                <a16:creationId xmlns:a16="http://schemas.microsoft.com/office/drawing/2014/main" id="{5646561F-DAE9-14F5-BB61-2768D78E9C1A}"/>
              </a:ext>
            </a:extLst>
          </p:cNvPr>
          <p:cNvSpPr>
            <a:spLocks noGrp="1"/>
          </p:cNvSpPr>
          <p:nvPr>
            <p:ph type="sldNum" sz="quarter" idx="12"/>
          </p:nvPr>
        </p:nvSpPr>
        <p:spPr>
          <a:xfrm>
            <a:off x="11231886" y="6408969"/>
            <a:ext cx="441960" cy="205663"/>
          </a:xfrm>
        </p:spPr>
        <p:txBody>
          <a:bodyPr/>
          <a:lstStyle/>
          <a:p>
            <a:fld id="{D62B26B7-277D-9A4C-B688-B29A8E2DA4AB}" type="slidenum">
              <a:rPr lang="de-DE" smtClean="0"/>
              <a:pPr/>
              <a:t>5</a:t>
            </a:fld>
            <a:endParaRPr lang="de-DE"/>
          </a:p>
        </p:txBody>
      </p:sp>
      <p:sp>
        <p:nvSpPr>
          <p:cNvPr id="8" name="Inhaltsplatzhalter 7">
            <a:extLst>
              <a:ext uri="{FF2B5EF4-FFF2-40B4-BE49-F238E27FC236}">
                <a16:creationId xmlns:a16="http://schemas.microsoft.com/office/drawing/2014/main" id="{2388D682-75AB-1967-BB90-850F0F196AED}"/>
              </a:ext>
            </a:extLst>
          </p:cNvPr>
          <p:cNvSpPr>
            <a:spLocks noGrp="1"/>
          </p:cNvSpPr>
          <p:nvPr>
            <p:ph idx="1"/>
          </p:nvPr>
        </p:nvSpPr>
        <p:spPr>
          <a:xfrm>
            <a:off x="394409" y="1923070"/>
            <a:ext cx="11151846" cy="470931"/>
          </a:xfrm>
        </p:spPr>
        <p:txBody>
          <a:bodyPr/>
          <a:lstStyle/>
          <a:p>
            <a:r>
              <a:rPr lang="de-DE" sz="1600"/>
              <a:t>Wenn man eine KI bittet: „Erzähl eine Geschichte über eine Prinzessin, die in einem Schloss wohnt“ passieren schnell Fehler</a:t>
            </a:r>
          </a:p>
        </p:txBody>
      </p:sp>
      <p:sp>
        <p:nvSpPr>
          <p:cNvPr id="10" name="Textplatzhalter 9">
            <a:extLst>
              <a:ext uri="{FF2B5EF4-FFF2-40B4-BE49-F238E27FC236}">
                <a16:creationId xmlns:a16="http://schemas.microsoft.com/office/drawing/2014/main" id="{7EDBFA25-B93F-D497-06AC-845F157D2B78}"/>
              </a:ext>
            </a:extLst>
          </p:cNvPr>
          <p:cNvSpPr>
            <a:spLocks noGrp="1"/>
          </p:cNvSpPr>
          <p:nvPr>
            <p:ph type="body" sz="quarter" idx="13"/>
          </p:nvPr>
        </p:nvSpPr>
        <p:spPr/>
        <p:txBody>
          <a:bodyPr/>
          <a:lstStyle/>
          <a:p>
            <a:r>
              <a:rPr lang="de-DE"/>
              <a:t>Warum Chatbots scheitern</a:t>
            </a:r>
          </a:p>
        </p:txBody>
      </p:sp>
      <p:sp>
        <p:nvSpPr>
          <p:cNvPr id="13" name="Rechteck: abgerundete Ecken 12">
            <a:extLst>
              <a:ext uri="{FF2B5EF4-FFF2-40B4-BE49-F238E27FC236}">
                <a16:creationId xmlns:a16="http://schemas.microsoft.com/office/drawing/2014/main" id="{B0982417-F3A4-9320-6476-0715087FFC1E}"/>
              </a:ext>
            </a:extLst>
          </p:cNvPr>
          <p:cNvSpPr/>
          <p:nvPr/>
        </p:nvSpPr>
        <p:spPr>
          <a:xfrm>
            <a:off x="879894" y="2996754"/>
            <a:ext cx="2062717" cy="935665"/>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a:solidFill>
                  <a:schemeClr val="tx1"/>
                </a:solidFill>
                <a:latin typeface="TWK Everett" panose="020B0204000000000000"/>
              </a:rPr>
              <a:t>Amnesie</a:t>
            </a:r>
          </a:p>
        </p:txBody>
      </p:sp>
      <p:sp>
        <p:nvSpPr>
          <p:cNvPr id="14" name="Rechteck: abgerundete Ecken 13">
            <a:extLst>
              <a:ext uri="{FF2B5EF4-FFF2-40B4-BE49-F238E27FC236}">
                <a16:creationId xmlns:a16="http://schemas.microsoft.com/office/drawing/2014/main" id="{4AA0900C-E2CA-46FB-4792-CC85769087B3}"/>
              </a:ext>
            </a:extLst>
          </p:cNvPr>
          <p:cNvSpPr/>
          <p:nvPr/>
        </p:nvSpPr>
        <p:spPr>
          <a:xfrm>
            <a:off x="6040364" y="2996755"/>
            <a:ext cx="2062717" cy="935665"/>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a:solidFill>
                  <a:schemeClr val="tx1"/>
                </a:solidFill>
                <a:latin typeface="TWK Everett" panose="020B0204000000000000"/>
              </a:rPr>
              <a:t>Regelbrüche</a:t>
            </a:r>
          </a:p>
        </p:txBody>
      </p:sp>
      <p:sp>
        <p:nvSpPr>
          <p:cNvPr id="15" name="Rechteck: abgerundete Ecken 14">
            <a:extLst>
              <a:ext uri="{FF2B5EF4-FFF2-40B4-BE49-F238E27FC236}">
                <a16:creationId xmlns:a16="http://schemas.microsoft.com/office/drawing/2014/main" id="{4B99F507-9D0E-EF13-9E2C-142B90B224E0}"/>
              </a:ext>
            </a:extLst>
          </p:cNvPr>
          <p:cNvSpPr/>
          <p:nvPr/>
        </p:nvSpPr>
        <p:spPr>
          <a:xfrm>
            <a:off x="3460129" y="2996756"/>
            <a:ext cx="2062717" cy="935665"/>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a:solidFill>
                  <a:schemeClr val="tx1"/>
                </a:solidFill>
                <a:latin typeface="TWK Everett" panose="020B0204000000000000"/>
              </a:rPr>
              <a:t>Halluzinationen</a:t>
            </a:r>
          </a:p>
        </p:txBody>
      </p:sp>
      <p:sp>
        <p:nvSpPr>
          <p:cNvPr id="16" name="Rechteck: abgerundete Ecken 15">
            <a:extLst>
              <a:ext uri="{FF2B5EF4-FFF2-40B4-BE49-F238E27FC236}">
                <a16:creationId xmlns:a16="http://schemas.microsoft.com/office/drawing/2014/main" id="{61A35970-6DE2-29DE-7224-C43DD8FDB23F}"/>
              </a:ext>
            </a:extLst>
          </p:cNvPr>
          <p:cNvSpPr/>
          <p:nvPr/>
        </p:nvSpPr>
        <p:spPr>
          <a:xfrm>
            <a:off x="8620599" y="2996755"/>
            <a:ext cx="2062717" cy="935665"/>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a:solidFill>
                  <a:schemeClr val="tx1"/>
                </a:solidFill>
                <a:latin typeface="TWK Everett" panose="020B0204000000000000"/>
              </a:rPr>
              <a:t>Bild-Text-Schere</a:t>
            </a:r>
          </a:p>
        </p:txBody>
      </p:sp>
      <p:sp>
        <p:nvSpPr>
          <p:cNvPr id="17" name="Rechteck: abgerundete Ecken 16">
            <a:extLst>
              <a:ext uri="{FF2B5EF4-FFF2-40B4-BE49-F238E27FC236}">
                <a16:creationId xmlns:a16="http://schemas.microsoft.com/office/drawing/2014/main" id="{0E3421AF-3398-BBDC-9DF6-5E1DBCEE0DBF}"/>
              </a:ext>
            </a:extLst>
          </p:cNvPr>
          <p:cNvSpPr/>
          <p:nvPr/>
        </p:nvSpPr>
        <p:spPr>
          <a:xfrm>
            <a:off x="394409" y="4450997"/>
            <a:ext cx="10885966" cy="834177"/>
          </a:xfrm>
          <a:prstGeom prst="roundRect">
            <a:avLst/>
          </a:prstGeom>
          <a:noFill/>
          <a:ln w="19050">
            <a:solidFill>
              <a:srgbClr val="FF03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noProof="0">
              <a:solidFill>
                <a:schemeClr val="tx1"/>
              </a:solidFill>
              <a:latin typeface="TWK Everett" panose="020B0204000000000000"/>
            </a:endParaRPr>
          </a:p>
        </p:txBody>
      </p:sp>
      <p:sp>
        <p:nvSpPr>
          <p:cNvPr id="18" name="Inhaltsplatzhalter 7">
            <a:extLst>
              <a:ext uri="{FF2B5EF4-FFF2-40B4-BE49-F238E27FC236}">
                <a16:creationId xmlns:a16="http://schemas.microsoft.com/office/drawing/2014/main" id="{BF4B5C7A-03EC-13EC-A307-AA133035BB07}"/>
              </a:ext>
            </a:extLst>
          </p:cNvPr>
          <p:cNvSpPr txBox="1">
            <a:spLocks/>
          </p:cNvSpPr>
          <p:nvPr/>
        </p:nvSpPr>
        <p:spPr>
          <a:xfrm>
            <a:off x="1431234" y="4736432"/>
            <a:ext cx="9658588" cy="470931"/>
          </a:xfrm>
          <a:prstGeom prst="rect">
            <a:avLst/>
          </a:prstGeom>
        </p:spPr>
        <p:txBody>
          <a:bodyPr vert="horz" lIns="0" tIns="0" rIns="0" bIns="0" rtlCol="0">
            <a:noAutofit/>
          </a:bodyPr>
          <a:lstStyle>
            <a:lvl1pPr marL="252000" indent="-252000" algn="l" defTabSz="914400" rtl="0" eaLnBrk="1" latinLnBrk="0" hangingPunct="1">
              <a:lnSpc>
                <a:spcPct val="120000"/>
              </a:lnSpc>
              <a:spcBef>
                <a:spcPts val="0"/>
              </a:spcBef>
              <a:spcAft>
                <a:spcPts val="2000"/>
              </a:spcAft>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1pPr>
            <a:lvl2pPr marL="504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2pPr>
            <a:lvl3pPr marL="756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3pPr>
            <a:lvl4pPr marL="1008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4pPr>
            <a:lvl5pPr marL="1260000" indent="-252000" algn="l" defTabSz="914400" rtl="0" eaLnBrk="1" latinLnBrk="0" hangingPunct="1">
              <a:lnSpc>
                <a:spcPct val="120000"/>
              </a:lnSpc>
              <a:spcBef>
                <a:spcPts val="0"/>
              </a:spcBef>
              <a:spcAft>
                <a:spcPts val="2000"/>
              </a:spcAft>
              <a:buClr>
                <a:srgbClr val="FF0350"/>
              </a:buClr>
              <a:buFontTx/>
              <a:buBlip>
                <a:blip r:embed="rId3">
                  <a:extLst>
                    <a:ext uri="{96DAC541-7B7A-43D3-8B79-37D633B846F1}">
                      <asvg:svgBlip xmlns:asvg="http://schemas.microsoft.com/office/drawing/2016/SVG/main" r:embed="rId4"/>
                    </a:ext>
                  </a:extLst>
                </a:blip>
              </a:buBlip>
              <a:defRPr sz="1400" b="0" i="0" kern="1200">
                <a:solidFill>
                  <a:schemeClr val="tx1"/>
                </a:solidFill>
                <a:latin typeface="TWK Everett" panose="020B0204000000000000"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sz="1800" b="1"/>
              <a:t>Lösung: </a:t>
            </a:r>
            <a:r>
              <a:rPr lang="de-DE" sz="1800"/>
              <a:t>Es wird mehr als ein Prompt benötigt. Es wird ein Agenten-System benötigt</a:t>
            </a:r>
            <a:endParaRPr lang="de-DE" sz="1800" b="1"/>
          </a:p>
        </p:txBody>
      </p:sp>
      <p:pic>
        <p:nvPicPr>
          <p:cNvPr id="20" name="Grafik 19" descr="Lichter an mit einfarbiger Füllung">
            <a:extLst>
              <a:ext uri="{FF2B5EF4-FFF2-40B4-BE49-F238E27FC236}">
                <a16:creationId xmlns:a16="http://schemas.microsoft.com/office/drawing/2014/main" id="{B7A6473B-1800-A81E-0F88-05531622EEF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50898" y="4506161"/>
            <a:ext cx="723847" cy="723847"/>
          </a:xfrm>
          <a:prstGeom prst="rect">
            <a:avLst/>
          </a:prstGeom>
        </p:spPr>
      </p:pic>
    </p:spTree>
    <p:extLst>
      <p:ext uri="{BB962C8B-B14F-4D97-AF65-F5344CB8AC3E}">
        <p14:creationId xmlns:p14="http://schemas.microsoft.com/office/powerpoint/2010/main" val="27999219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6D71CB-DBC6-80E7-2EEF-14442EA4FDDC}"/>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97252FC2-669B-E8CC-900D-FC5484BA755C}"/>
              </a:ext>
            </a:extLst>
          </p:cNvPr>
          <p:cNvSpPr>
            <a:spLocks noGrp="1"/>
          </p:cNvSpPr>
          <p:nvPr>
            <p:ph type="title"/>
          </p:nvPr>
        </p:nvSpPr>
        <p:spPr>
          <a:xfrm>
            <a:off x="522000" y="486000"/>
            <a:ext cx="11173880" cy="470930"/>
          </a:xfrm>
        </p:spPr>
        <p:txBody>
          <a:bodyPr/>
          <a:lstStyle/>
          <a:p>
            <a:r>
              <a:rPr lang="de-DE"/>
              <a:t>Konzept</a:t>
            </a:r>
          </a:p>
        </p:txBody>
      </p:sp>
      <p:sp>
        <p:nvSpPr>
          <p:cNvPr id="4" name="Datumsplatzhalter 3">
            <a:extLst>
              <a:ext uri="{FF2B5EF4-FFF2-40B4-BE49-F238E27FC236}">
                <a16:creationId xmlns:a16="http://schemas.microsoft.com/office/drawing/2014/main" id="{4A76C2FA-CF10-D2DD-7A77-A4FBA5829EA7}"/>
              </a:ext>
            </a:extLst>
          </p:cNvPr>
          <p:cNvSpPr>
            <a:spLocks noGrp="1"/>
          </p:cNvSpPr>
          <p:nvPr>
            <p:ph type="dt" sz="half" idx="10"/>
          </p:nvPr>
        </p:nvSpPr>
        <p:spPr>
          <a:xfrm>
            <a:off x="10350114" y="6406506"/>
            <a:ext cx="739708" cy="205663"/>
          </a:xfrm>
        </p:spPr>
        <p:txBody>
          <a:bodyPr/>
          <a:lstStyle/>
          <a:p>
            <a:fld id="{76FF24D2-403A-DD4C-933B-B088D25B65CB}" type="datetime1">
              <a:rPr lang="de-DE" smtClean="0"/>
              <a:pPr/>
              <a:t>18.01.2026</a:t>
            </a:fld>
            <a:endParaRPr lang="de-DE"/>
          </a:p>
        </p:txBody>
      </p:sp>
      <p:sp>
        <p:nvSpPr>
          <p:cNvPr id="5" name="Fußzeilenplatzhalter 4">
            <a:extLst>
              <a:ext uri="{FF2B5EF4-FFF2-40B4-BE49-F238E27FC236}">
                <a16:creationId xmlns:a16="http://schemas.microsoft.com/office/drawing/2014/main" id="{B109B9F5-02E3-A60A-4D3F-4B7EACF77D62}"/>
              </a:ext>
            </a:extLst>
          </p:cNvPr>
          <p:cNvSpPr>
            <a:spLocks noGrp="1"/>
          </p:cNvSpPr>
          <p:nvPr>
            <p:ph type="ftr" sz="quarter" idx="11"/>
          </p:nvPr>
        </p:nvSpPr>
        <p:spPr>
          <a:xfrm>
            <a:off x="2096263" y="6406506"/>
            <a:ext cx="7894116" cy="205663"/>
          </a:xfrm>
        </p:spPr>
        <p:txBody>
          <a:bodyPr/>
          <a:lstStyle/>
          <a:p>
            <a:r>
              <a:rPr lang="de-DE" err="1">
                <a:latin typeface="TWK Everett"/>
              </a:rPr>
              <a:t>Agentic</a:t>
            </a:r>
            <a:r>
              <a:rPr lang="de-DE">
                <a:latin typeface="TWK Everett"/>
              </a:rPr>
              <a:t> Tales – Anna-Sophia Mayer, Markus Gisi</a:t>
            </a:r>
            <a:endParaRPr lang="de-DE"/>
          </a:p>
        </p:txBody>
      </p:sp>
      <p:sp>
        <p:nvSpPr>
          <p:cNvPr id="6" name="Foliennummernplatzhalter 5">
            <a:extLst>
              <a:ext uri="{FF2B5EF4-FFF2-40B4-BE49-F238E27FC236}">
                <a16:creationId xmlns:a16="http://schemas.microsoft.com/office/drawing/2014/main" id="{C78F2FBB-C611-BF57-2597-B3F602DE9085}"/>
              </a:ext>
            </a:extLst>
          </p:cNvPr>
          <p:cNvSpPr>
            <a:spLocks noGrp="1"/>
          </p:cNvSpPr>
          <p:nvPr>
            <p:ph type="sldNum" sz="quarter" idx="12"/>
          </p:nvPr>
        </p:nvSpPr>
        <p:spPr>
          <a:xfrm>
            <a:off x="11231886" y="6408969"/>
            <a:ext cx="441960" cy="205663"/>
          </a:xfrm>
        </p:spPr>
        <p:txBody>
          <a:bodyPr/>
          <a:lstStyle/>
          <a:p>
            <a:fld id="{D62B26B7-277D-9A4C-B688-B29A8E2DA4AB}" type="slidenum">
              <a:rPr lang="de-DE" smtClean="0"/>
              <a:pPr/>
              <a:t>6</a:t>
            </a:fld>
            <a:endParaRPr lang="de-DE"/>
          </a:p>
        </p:txBody>
      </p:sp>
      <p:sp>
        <p:nvSpPr>
          <p:cNvPr id="7" name="Textplatzhalter 6">
            <a:extLst>
              <a:ext uri="{FF2B5EF4-FFF2-40B4-BE49-F238E27FC236}">
                <a16:creationId xmlns:a16="http://schemas.microsoft.com/office/drawing/2014/main" id="{D989975D-477F-231D-A34B-34FB61736FEB}"/>
              </a:ext>
            </a:extLst>
          </p:cNvPr>
          <p:cNvSpPr>
            <a:spLocks noGrp="1"/>
          </p:cNvSpPr>
          <p:nvPr>
            <p:ph type="body" sz="quarter" idx="13"/>
          </p:nvPr>
        </p:nvSpPr>
        <p:spPr>
          <a:xfrm>
            <a:off x="522288" y="1014344"/>
            <a:ext cx="11152187" cy="470931"/>
          </a:xfrm>
        </p:spPr>
        <p:txBody>
          <a:bodyPr/>
          <a:lstStyle/>
          <a:p>
            <a:r>
              <a:rPr lang="de-DE"/>
              <a:t>Grober Flow</a:t>
            </a:r>
          </a:p>
        </p:txBody>
      </p:sp>
      <p:pic>
        <p:nvPicPr>
          <p:cNvPr id="13" name="Grafik 12" descr="Ein Bild, das Text, Screenshot, Reihe, Diagramm enthält.&#10;&#10;KI-generierte Inhalte können fehlerhaft sein.">
            <a:extLst>
              <a:ext uri="{FF2B5EF4-FFF2-40B4-BE49-F238E27FC236}">
                <a16:creationId xmlns:a16="http://schemas.microsoft.com/office/drawing/2014/main" id="{47117296-EB4E-0F8A-692A-477EDE8BC614}"/>
              </a:ext>
            </a:extLst>
          </p:cNvPr>
          <p:cNvPicPr>
            <a:picLocks noChangeAspect="1"/>
          </p:cNvPicPr>
          <p:nvPr/>
        </p:nvPicPr>
        <p:blipFill>
          <a:blip r:embed="rId3"/>
          <a:stretch>
            <a:fillRect/>
          </a:stretch>
        </p:blipFill>
        <p:spPr>
          <a:xfrm>
            <a:off x="131135" y="2518353"/>
            <a:ext cx="11929730" cy="1594846"/>
          </a:xfrm>
          <a:prstGeom prst="rect">
            <a:avLst/>
          </a:prstGeom>
        </p:spPr>
      </p:pic>
    </p:spTree>
    <p:extLst>
      <p:ext uri="{BB962C8B-B14F-4D97-AF65-F5344CB8AC3E}">
        <p14:creationId xmlns:p14="http://schemas.microsoft.com/office/powerpoint/2010/main" val="5771049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8D8FC1-2354-2AA0-0B88-030D0A630110}"/>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331E3629-4F48-000F-ABCB-AB4951D9E46A}"/>
              </a:ext>
            </a:extLst>
          </p:cNvPr>
          <p:cNvSpPr>
            <a:spLocks noGrp="1"/>
          </p:cNvSpPr>
          <p:nvPr>
            <p:ph type="title"/>
          </p:nvPr>
        </p:nvSpPr>
        <p:spPr>
          <a:xfrm>
            <a:off x="522000" y="486000"/>
            <a:ext cx="11173880" cy="470930"/>
          </a:xfrm>
        </p:spPr>
        <p:txBody>
          <a:bodyPr/>
          <a:lstStyle/>
          <a:p>
            <a:r>
              <a:rPr lang="de-DE"/>
              <a:t>Konzept – der </a:t>
            </a:r>
            <a:r>
              <a:rPr lang="de-DE" err="1"/>
              <a:t>agentic</a:t>
            </a:r>
            <a:r>
              <a:rPr lang="de-DE"/>
              <a:t> </a:t>
            </a:r>
            <a:r>
              <a:rPr lang="de-DE" err="1"/>
              <a:t>workflow</a:t>
            </a:r>
            <a:endParaRPr lang="de-DE"/>
          </a:p>
        </p:txBody>
      </p:sp>
      <p:sp>
        <p:nvSpPr>
          <p:cNvPr id="4" name="Datumsplatzhalter 3">
            <a:extLst>
              <a:ext uri="{FF2B5EF4-FFF2-40B4-BE49-F238E27FC236}">
                <a16:creationId xmlns:a16="http://schemas.microsoft.com/office/drawing/2014/main" id="{FD0E05C3-F373-8845-3DF9-CBC577101825}"/>
              </a:ext>
            </a:extLst>
          </p:cNvPr>
          <p:cNvSpPr>
            <a:spLocks noGrp="1"/>
          </p:cNvSpPr>
          <p:nvPr>
            <p:ph type="dt" sz="half" idx="10"/>
          </p:nvPr>
        </p:nvSpPr>
        <p:spPr>
          <a:xfrm>
            <a:off x="10350114" y="6406506"/>
            <a:ext cx="739708" cy="205663"/>
          </a:xfrm>
        </p:spPr>
        <p:txBody>
          <a:bodyPr/>
          <a:lstStyle/>
          <a:p>
            <a:fld id="{76FF24D2-403A-DD4C-933B-B088D25B65CB}" type="datetime1">
              <a:rPr lang="de-DE" smtClean="0"/>
              <a:pPr/>
              <a:t>18.01.2026</a:t>
            </a:fld>
            <a:endParaRPr lang="de-DE"/>
          </a:p>
        </p:txBody>
      </p:sp>
      <p:sp>
        <p:nvSpPr>
          <p:cNvPr id="5" name="Fußzeilenplatzhalter 4">
            <a:extLst>
              <a:ext uri="{FF2B5EF4-FFF2-40B4-BE49-F238E27FC236}">
                <a16:creationId xmlns:a16="http://schemas.microsoft.com/office/drawing/2014/main" id="{9D305BBB-D2DA-1E34-8A0B-31AEE69C0254}"/>
              </a:ext>
            </a:extLst>
          </p:cNvPr>
          <p:cNvSpPr>
            <a:spLocks noGrp="1"/>
          </p:cNvSpPr>
          <p:nvPr>
            <p:ph type="ftr" sz="quarter" idx="11"/>
          </p:nvPr>
        </p:nvSpPr>
        <p:spPr>
          <a:xfrm>
            <a:off x="2096263" y="6406506"/>
            <a:ext cx="7894116" cy="205663"/>
          </a:xfrm>
        </p:spPr>
        <p:txBody>
          <a:bodyPr/>
          <a:lstStyle/>
          <a:p>
            <a:r>
              <a:rPr lang="de-DE" err="1">
                <a:latin typeface="TWK Everett"/>
              </a:rPr>
              <a:t>Agentic</a:t>
            </a:r>
            <a:r>
              <a:rPr lang="de-DE">
                <a:latin typeface="TWK Everett"/>
              </a:rPr>
              <a:t> Tales – Anna-Sophia Mayer, Markus Gisi</a:t>
            </a:r>
            <a:endParaRPr lang="de-DE"/>
          </a:p>
        </p:txBody>
      </p:sp>
      <p:sp>
        <p:nvSpPr>
          <p:cNvPr id="6" name="Foliennummernplatzhalter 5">
            <a:extLst>
              <a:ext uri="{FF2B5EF4-FFF2-40B4-BE49-F238E27FC236}">
                <a16:creationId xmlns:a16="http://schemas.microsoft.com/office/drawing/2014/main" id="{F1FCF2C9-2742-249C-FE6C-0EBA547AA6DC}"/>
              </a:ext>
            </a:extLst>
          </p:cNvPr>
          <p:cNvSpPr>
            <a:spLocks noGrp="1"/>
          </p:cNvSpPr>
          <p:nvPr>
            <p:ph type="sldNum" sz="quarter" idx="12"/>
          </p:nvPr>
        </p:nvSpPr>
        <p:spPr>
          <a:xfrm>
            <a:off x="11231886" y="6408969"/>
            <a:ext cx="441960" cy="205663"/>
          </a:xfrm>
        </p:spPr>
        <p:txBody>
          <a:bodyPr/>
          <a:lstStyle/>
          <a:p>
            <a:fld id="{D62B26B7-277D-9A4C-B688-B29A8E2DA4AB}" type="slidenum">
              <a:rPr lang="de-DE" smtClean="0"/>
              <a:pPr/>
              <a:t>7</a:t>
            </a:fld>
            <a:endParaRPr lang="de-DE"/>
          </a:p>
        </p:txBody>
      </p:sp>
      <p:pic>
        <p:nvPicPr>
          <p:cNvPr id="8" name="Grafik 7" descr="Ein Bild, das Text, Screenshot, Software, Computersymbol enthält.&#10;&#10;KI-generierte Inhalte können fehlerhaft sein.">
            <a:extLst>
              <a:ext uri="{FF2B5EF4-FFF2-40B4-BE49-F238E27FC236}">
                <a16:creationId xmlns:a16="http://schemas.microsoft.com/office/drawing/2014/main" id="{B5D074E9-51A2-9CCC-726A-922047132DFF}"/>
              </a:ext>
            </a:extLst>
          </p:cNvPr>
          <p:cNvPicPr>
            <a:picLocks noChangeAspect="1"/>
          </p:cNvPicPr>
          <p:nvPr/>
        </p:nvPicPr>
        <p:blipFill>
          <a:blip r:embed="rId3"/>
          <a:stretch>
            <a:fillRect/>
          </a:stretch>
        </p:blipFill>
        <p:spPr>
          <a:xfrm>
            <a:off x="1583712" y="891191"/>
            <a:ext cx="9024575" cy="5480809"/>
          </a:xfrm>
          <a:prstGeom prst="rect">
            <a:avLst/>
          </a:prstGeom>
        </p:spPr>
      </p:pic>
    </p:spTree>
    <p:extLst>
      <p:ext uri="{BB962C8B-B14F-4D97-AF65-F5344CB8AC3E}">
        <p14:creationId xmlns:p14="http://schemas.microsoft.com/office/powerpoint/2010/main" val="32540743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17658C-6A8B-C275-94A4-7C22BF4EBDC2}"/>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633BEC14-6912-B446-569C-546201EFCBB3}"/>
              </a:ext>
            </a:extLst>
          </p:cNvPr>
          <p:cNvSpPr>
            <a:spLocks noGrp="1"/>
          </p:cNvSpPr>
          <p:nvPr>
            <p:ph type="title"/>
          </p:nvPr>
        </p:nvSpPr>
        <p:spPr>
          <a:xfrm>
            <a:off x="522000" y="486000"/>
            <a:ext cx="11173880" cy="470930"/>
          </a:xfrm>
        </p:spPr>
        <p:txBody>
          <a:bodyPr/>
          <a:lstStyle/>
          <a:p>
            <a:r>
              <a:rPr lang="de-DE"/>
              <a:t>Konzept</a:t>
            </a:r>
          </a:p>
        </p:txBody>
      </p:sp>
      <p:sp>
        <p:nvSpPr>
          <p:cNvPr id="4" name="Datumsplatzhalter 3">
            <a:extLst>
              <a:ext uri="{FF2B5EF4-FFF2-40B4-BE49-F238E27FC236}">
                <a16:creationId xmlns:a16="http://schemas.microsoft.com/office/drawing/2014/main" id="{299A8210-89AB-EA15-DC6A-A832866F6AF6}"/>
              </a:ext>
            </a:extLst>
          </p:cNvPr>
          <p:cNvSpPr>
            <a:spLocks noGrp="1"/>
          </p:cNvSpPr>
          <p:nvPr>
            <p:ph type="dt" sz="half" idx="10"/>
          </p:nvPr>
        </p:nvSpPr>
        <p:spPr>
          <a:xfrm>
            <a:off x="10350114" y="6406506"/>
            <a:ext cx="739708" cy="205663"/>
          </a:xfrm>
        </p:spPr>
        <p:txBody>
          <a:bodyPr/>
          <a:lstStyle/>
          <a:p>
            <a:fld id="{76FF24D2-403A-DD4C-933B-B088D25B65CB}" type="datetime1">
              <a:rPr lang="de-DE" smtClean="0"/>
              <a:pPr/>
              <a:t>18.01.2026</a:t>
            </a:fld>
            <a:endParaRPr lang="de-DE"/>
          </a:p>
        </p:txBody>
      </p:sp>
      <p:sp>
        <p:nvSpPr>
          <p:cNvPr id="5" name="Fußzeilenplatzhalter 4">
            <a:extLst>
              <a:ext uri="{FF2B5EF4-FFF2-40B4-BE49-F238E27FC236}">
                <a16:creationId xmlns:a16="http://schemas.microsoft.com/office/drawing/2014/main" id="{32D3AB33-ECD2-654E-2A1A-82C5DCF19D2D}"/>
              </a:ext>
            </a:extLst>
          </p:cNvPr>
          <p:cNvSpPr>
            <a:spLocks noGrp="1"/>
          </p:cNvSpPr>
          <p:nvPr>
            <p:ph type="ftr" sz="quarter" idx="11"/>
          </p:nvPr>
        </p:nvSpPr>
        <p:spPr>
          <a:xfrm>
            <a:off x="2096263" y="6406506"/>
            <a:ext cx="7894116" cy="205663"/>
          </a:xfrm>
        </p:spPr>
        <p:txBody>
          <a:bodyPr/>
          <a:lstStyle/>
          <a:p>
            <a:r>
              <a:rPr lang="de-DE" err="1">
                <a:latin typeface="TWK Everett"/>
              </a:rPr>
              <a:t>Agentic</a:t>
            </a:r>
            <a:r>
              <a:rPr lang="de-DE">
                <a:latin typeface="TWK Everett"/>
              </a:rPr>
              <a:t> Tales – Anna-Sophia Mayer, Markus Gisi</a:t>
            </a:r>
            <a:endParaRPr lang="de-DE"/>
          </a:p>
        </p:txBody>
      </p:sp>
      <p:sp>
        <p:nvSpPr>
          <p:cNvPr id="6" name="Foliennummernplatzhalter 5">
            <a:extLst>
              <a:ext uri="{FF2B5EF4-FFF2-40B4-BE49-F238E27FC236}">
                <a16:creationId xmlns:a16="http://schemas.microsoft.com/office/drawing/2014/main" id="{B0134FAB-90F2-2195-A9FC-6586B839A239}"/>
              </a:ext>
            </a:extLst>
          </p:cNvPr>
          <p:cNvSpPr>
            <a:spLocks noGrp="1"/>
          </p:cNvSpPr>
          <p:nvPr>
            <p:ph type="sldNum" sz="quarter" idx="12"/>
          </p:nvPr>
        </p:nvSpPr>
        <p:spPr>
          <a:xfrm>
            <a:off x="11231886" y="6408969"/>
            <a:ext cx="441960" cy="205663"/>
          </a:xfrm>
        </p:spPr>
        <p:txBody>
          <a:bodyPr/>
          <a:lstStyle/>
          <a:p>
            <a:fld id="{D62B26B7-277D-9A4C-B688-B29A8E2DA4AB}" type="slidenum">
              <a:rPr lang="de-DE" smtClean="0"/>
              <a:pPr/>
              <a:t>8</a:t>
            </a:fld>
            <a:endParaRPr lang="de-DE"/>
          </a:p>
        </p:txBody>
      </p:sp>
      <p:sp>
        <p:nvSpPr>
          <p:cNvPr id="7" name="Textplatzhalter 6">
            <a:extLst>
              <a:ext uri="{FF2B5EF4-FFF2-40B4-BE49-F238E27FC236}">
                <a16:creationId xmlns:a16="http://schemas.microsoft.com/office/drawing/2014/main" id="{D9384E78-A613-55E4-3A25-0FBC8B4DFE73}"/>
              </a:ext>
            </a:extLst>
          </p:cNvPr>
          <p:cNvSpPr>
            <a:spLocks noGrp="1"/>
          </p:cNvSpPr>
          <p:nvPr>
            <p:ph type="body" sz="quarter" idx="13"/>
          </p:nvPr>
        </p:nvSpPr>
        <p:spPr>
          <a:xfrm>
            <a:off x="522288" y="1014344"/>
            <a:ext cx="11152187" cy="470931"/>
          </a:xfrm>
        </p:spPr>
        <p:txBody>
          <a:bodyPr/>
          <a:lstStyle/>
          <a:p>
            <a:r>
              <a:rPr lang="de-DE"/>
              <a:t>Digitales Gedächtnis (Struktur &amp; State)</a:t>
            </a:r>
          </a:p>
        </p:txBody>
      </p:sp>
      <p:pic>
        <p:nvPicPr>
          <p:cNvPr id="8" name="Grafik 7" descr="Ein Bild, das Screenshot, Text, Diagramm, Design enthält.&#10;&#10;KI-generierte Inhalte können fehlerhaft sein.">
            <a:extLst>
              <a:ext uri="{FF2B5EF4-FFF2-40B4-BE49-F238E27FC236}">
                <a16:creationId xmlns:a16="http://schemas.microsoft.com/office/drawing/2014/main" id="{F3A5D21A-8989-04AA-7CBB-95708A3DF32B}"/>
              </a:ext>
            </a:extLst>
          </p:cNvPr>
          <p:cNvPicPr>
            <a:picLocks noChangeAspect="1"/>
          </p:cNvPicPr>
          <p:nvPr/>
        </p:nvPicPr>
        <p:blipFill>
          <a:blip r:embed="rId3"/>
          <a:stretch>
            <a:fillRect/>
          </a:stretch>
        </p:blipFill>
        <p:spPr>
          <a:xfrm>
            <a:off x="5767898" y="595312"/>
            <a:ext cx="4371975" cy="5667375"/>
          </a:xfrm>
          <a:prstGeom prst="rect">
            <a:avLst/>
          </a:prstGeom>
        </p:spPr>
      </p:pic>
      <p:sp>
        <p:nvSpPr>
          <p:cNvPr id="9" name="Inhaltsplatzhalter 7">
            <a:extLst>
              <a:ext uri="{FF2B5EF4-FFF2-40B4-BE49-F238E27FC236}">
                <a16:creationId xmlns:a16="http://schemas.microsoft.com/office/drawing/2014/main" id="{E95BF4E1-0C11-1CFF-AE05-11C7DD1D133E}"/>
              </a:ext>
            </a:extLst>
          </p:cNvPr>
          <p:cNvSpPr>
            <a:spLocks noGrp="1"/>
          </p:cNvSpPr>
          <p:nvPr>
            <p:ph idx="1"/>
          </p:nvPr>
        </p:nvSpPr>
        <p:spPr>
          <a:xfrm>
            <a:off x="346282" y="2189051"/>
            <a:ext cx="5248402" cy="1866877"/>
          </a:xfrm>
        </p:spPr>
        <p:txBody>
          <a:bodyPr/>
          <a:lstStyle/>
          <a:p>
            <a:r>
              <a:rPr lang="de-DE" err="1">
                <a:latin typeface="Courier New" panose="02070309020205020404" pitchFamily="49" charset="0"/>
                <a:cs typeface="Courier New" panose="02070309020205020404" pitchFamily="49" charset="0"/>
              </a:rPr>
              <a:t>GameSession</a:t>
            </a:r>
            <a:r>
              <a:rPr lang="de-DE" sz="1600"/>
              <a:t> : zentrale Instanz, abgeschlossener Container für jede Story, bündelt alle Charaktere und Story-Verlauf</a:t>
            </a:r>
          </a:p>
          <a:p>
            <a:r>
              <a:rPr lang="de-DE" err="1">
                <a:latin typeface="Courier New" panose="02070309020205020404" pitchFamily="49" charset="0"/>
                <a:cs typeface="Courier New" panose="02070309020205020404" pitchFamily="49" charset="0"/>
              </a:rPr>
              <a:t>StoryState</a:t>
            </a:r>
            <a:r>
              <a:rPr lang="de-DE" sz="1600"/>
              <a:t>: speichert permanent aktuellen Ort, Inventar und Quest</a:t>
            </a:r>
          </a:p>
          <a:p>
            <a:r>
              <a:rPr lang="de-DE" sz="1600"/>
              <a:t>Agenten-Profile: jeder Character ist eigenes Objekt mit fest definiertem Namen, Rolle, etc.</a:t>
            </a:r>
          </a:p>
        </p:txBody>
      </p:sp>
    </p:spTree>
    <p:extLst>
      <p:ext uri="{BB962C8B-B14F-4D97-AF65-F5344CB8AC3E}">
        <p14:creationId xmlns:p14="http://schemas.microsoft.com/office/powerpoint/2010/main" val="4293506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AAD8EB-E20F-6EAB-76E4-D207460CE139}"/>
            </a:ext>
          </a:extLst>
        </p:cNvPr>
        <p:cNvGrpSpPr/>
        <p:nvPr/>
      </p:nvGrpSpPr>
      <p:grpSpPr>
        <a:xfrm>
          <a:off x="0" y="0"/>
          <a:ext cx="0" cy="0"/>
          <a:chOff x="0" y="0"/>
          <a:chExt cx="0" cy="0"/>
        </a:xfrm>
      </p:grpSpPr>
      <p:sp>
        <p:nvSpPr>
          <p:cNvPr id="11" name="Rechteck: abgerundete Ecken 10">
            <a:extLst>
              <a:ext uri="{FF2B5EF4-FFF2-40B4-BE49-F238E27FC236}">
                <a16:creationId xmlns:a16="http://schemas.microsoft.com/office/drawing/2014/main" id="{8340BA7F-C7EF-88E3-3493-1A39B84E071E}"/>
              </a:ext>
            </a:extLst>
          </p:cNvPr>
          <p:cNvSpPr/>
          <p:nvPr/>
        </p:nvSpPr>
        <p:spPr>
          <a:xfrm>
            <a:off x="1244254" y="1442522"/>
            <a:ext cx="4386525" cy="2237965"/>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de-DE">
              <a:solidFill>
                <a:schemeClr val="tx1"/>
              </a:solidFill>
              <a:latin typeface="TWK Everett" panose="020B0204000000000000"/>
            </a:endParaRPr>
          </a:p>
        </p:txBody>
      </p:sp>
      <p:sp>
        <p:nvSpPr>
          <p:cNvPr id="2" name="Titel 1">
            <a:extLst>
              <a:ext uri="{FF2B5EF4-FFF2-40B4-BE49-F238E27FC236}">
                <a16:creationId xmlns:a16="http://schemas.microsoft.com/office/drawing/2014/main" id="{8B2D97F9-F11E-E321-2E57-0B80E19576EC}"/>
              </a:ext>
            </a:extLst>
          </p:cNvPr>
          <p:cNvSpPr>
            <a:spLocks noGrp="1"/>
          </p:cNvSpPr>
          <p:nvPr>
            <p:ph type="title"/>
          </p:nvPr>
        </p:nvSpPr>
        <p:spPr>
          <a:xfrm>
            <a:off x="522000" y="486000"/>
            <a:ext cx="11173880" cy="470930"/>
          </a:xfrm>
        </p:spPr>
        <p:txBody>
          <a:bodyPr/>
          <a:lstStyle/>
          <a:p>
            <a:r>
              <a:rPr lang="de-DE" err="1"/>
              <a:t>Ki</a:t>
            </a:r>
            <a:r>
              <a:rPr lang="de-DE"/>
              <a:t>-Modelle und Technologie-</a:t>
            </a:r>
            <a:r>
              <a:rPr lang="de-DE" err="1"/>
              <a:t>StacK</a:t>
            </a:r>
            <a:endParaRPr lang="de-DE"/>
          </a:p>
        </p:txBody>
      </p:sp>
      <p:sp>
        <p:nvSpPr>
          <p:cNvPr id="4" name="Datumsplatzhalter 3">
            <a:extLst>
              <a:ext uri="{FF2B5EF4-FFF2-40B4-BE49-F238E27FC236}">
                <a16:creationId xmlns:a16="http://schemas.microsoft.com/office/drawing/2014/main" id="{11D7B39A-9B33-D208-2AF7-8D20FAB01D3E}"/>
              </a:ext>
            </a:extLst>
          </p:cNvPr>
          <p:cNvSpPr>
            <a:spLocks noGrp="1"/>
          </p:cNvSpPr>
          <p:nvPr>
            <p:ph type="dt" sz="half" idx="10"/>
          </p:nvPr>
        </p:nvSpPr>
        <p:spPr>
          <a:xfrm>
            <a:off x="10350114" y="6406506"/>
            <a:ext cx="739708" cy="205663"/>
          </a:xfrm>
        </p:spPr>
        <p:txBody>
          <a:bodyPr/>
          <a:lstStyle/>
          <a:p>
            <a:fld id="{76FF24D2-403A-DD4C-933B-B088D25B65CB}" type="datetime1">
              <a:rPr lang="de-DE" smtClean="0"/>
              <a:pPr/>
              <a:t>18.01.2026</a:t>
            </a:fld>
            <a:endParaRPr lang="de-DE"/>
          </a:p>
        </p:txBody>
      </p:sp>
      <p:sp>
        <p:nvSpPr>
          <p:cNvPr id="5" name="Fußzeilenplatzhalter 4">
            <a:extLst>
              <a:ext uri="{FF2B5EF4-FFF2-40B4-BE49-F238E27FC236}">
                <a16:creationId xmlns:a16="http://schemas.microsoft.com/office/drawing/2014/main" id="{0EBCFC79-C1AF-54AE-5490-F58474B60477}"/>
              </a:ext>
            </a:extLst>
          </p:cNvPr>
          <p:cNvSpPr>
            <a:spLocks noGrp="1"/>
          </p:cNvSpPr>
          <p:nvPr>
            <p:ph type="ftr" sz="quarter" idx="11"/>
          </p:nvPr>
        </p:nvSpPr>
        <p:spPr>
          <a:xfrm>
            <a:off x="2096263" y="6406506"/>
            <a:ext cx="7894116" cy="205663"/>
          </a:xfrm>
        </p:spPr>
        <p:txBody>
          <a:bodyPr/>
          <a:lstStyle/>
          <a:p>
            <a:r>
              <a:rPr lang="de-DE" err="1">
                <a:latin typeface="TWK Everett"/>
              </a:rPr>
              <a:t>Agentic</a:t>
            </a:r>
            <a:r>
              <a:rPr lang="de-DE">
                <a:latin typeface="TWK Everett"/>
              </a:rPr>
              <a:t> Tales – Anna-Sophia Mayer, Markus Gisi</a:t>
            </a:r>
            <a:endParaRPr lang="de-DE"/>
          </a:p>
        </p:txBody>
      </p:sp>
      <p:sp>
        <p:nvSpPr>
          <p:cNvPr id="6" name="Foliennummernplatzhalter 5">
            <a:extLst>
              <a:ext uri="{FF2B5EF4-FFF2-40B4-BE49-F238E27FC236}">
                <a16:creationId xmlns:a16="http://schemas.microsoft.com/office/drawing/2014/main" id="{56854C9D-7AD8-85B2-891C-4ED83C831966}"/>
              </a:ext>
            </a:extLst>
          </p:cNvPr>
          <p:cNvSpPr>
            <a:spLocks noGrp="1"/>
          </p:cNvSpPr>
          <p:nvPr>
            <p:ph type="sldNum" sz="quarter" idx="12"/>
          </p:nvPr>
        </p:nvSpPr>
        <p:spPr>
          <a:xfrm>
            <a:off x="11231886" y="6408969"/>
            <a:ext cx="441960" cy="205663"/>
          </a:xfrm>
        </p:spPr>
        <p:txBody>
          <a:bodyPr/>
          <a:lstStyle/>
          <a:p>
            <a:fld id="{D62B26B7-277D-9A4C-B688-B29A8E2DA4AB}" type="slidenum">
              <a:rPr lang="de-DE" smtClean="0"/>
              <a:pPr/>
              <a:t>9</a:t>
            </a:fld>
            <a:endParaRPr lang="de-DE"/>
          </a:p>
        </p:txBody>
      </p:sp>
      <p:pic>
        <p:nvPicPr>
          <p:cNvPr id="2050" name="Picture 2" descr="Microsoft Azure – Wikipedia">
            <a:extLst>
              <a:ext uri="{FF2B5EF4-FFF2-40B4-BE49-F238E27FC236}">
                <a16:creationId xmlns:a16="http://schemas.microsoft.com/office/drawing/2014/main" id="{0A089722-F514-FBEF-1D0C-4BB31A2002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1553" y="2193003"/>
            <a:ext cx="1040022" cy="104002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ChatGPT – Wikipedia">
            <a:extLst>
              <a:ext uri="{FF2B5EF4-FFF2-40B4-BE49-F238E27FC236}">
                <a16:creationId xmlns:a16="http://schemas.microsoft.com/office/drawing/2014/main" id="{5DEC3DE9-8C58-EC91-5CA4-6FCCF7AAF18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04220" y="2256099"/>
            <a:ext cx="913830" cy="913830"/>
          </a:xfrm>
          <a:prstGeom prst="rect">
            <a:avLst/>
          </a:prstGeom>
          <a:noFill/>
          <a:extLst>
            <a:ext uri="{909E8E84-426E-40DD-AFC4-6F175D3DCCD1}">
              <a14:hiddenFill xmlns:a14="http://schemas.microsoft.com/office/drawing/2010/main">
                <a:solidFill>
                  <a:srgbClr val="FFFFFF"/>
                </a:solidFill>
              </a14:hiddenFill>
            </a:ext>
          </a:extLst>
        </p:spPr>
      </p:pic>
      <p:sp>
        <p:nvSpPr>
          <p:cNvPr id="3" name="Textplatzhalter 6">
            <a:extLst>
              <a:ext uri="{FF2B5EF4-FFF2-40B4-BE49-F238E27FC236}">
                <a16:creationId xmlns:a16="http://schemas.microsoft.com/office/drawing/2014/main" id="{E2E576B5-99CC-C563-567A-5A00BAE4E8E1}"/>
              </a:ext>
            </a:extLst>
          </p:cNvPr>
          <p:cNvSpPr>
            <a:spLocks noGrp="1"/>
          </p:cNvSpPr>
          <p:nvPr>
            <p:ph type="body" sz="quarter" idx="13"/>
          </p:nvPr>
        </p:nvSpPr>
        <p:spPr>
          <a:xfrm>
            <a:off x="522288" y="1014344"/>
            <a:ext cx="11152187" cy="470931"/>
          </a:xfrm>
        </p:spPr>
        <p:txBody>
          <a:bodyPr/>
          <a:lstStyle/>
          <a:p>
            <a:r>
              <a:rPr lang="de-DE"/>
              <a:t>Backend</a:t>
            </a:r>
          </a:p>
        </p:txBody>
      </p:sp>
      <p:sp>
        <p:nvSpPr>
          <p:cNvPr id="13" name="Rechteck: abgerundete Ecken 12">
            <a:extLst>
              <a:ext uri="{FF2B5EF4-FFF2-40B4-BE49-F238E27FC236}">
                <a16:creationId xmlns:a16="http://schemas.microsoft.com/office/drawing/2014/main" id="{52AC92F0-71DE-E5E6-30A5-DF25D429E4FC}"/>
              </a:ext>
            </a:extLst>
          </p:cNvPr>
          <p:cNvSpPr/>
          <p:nvPr/>
        </p:nvSpPr>
        <p:spPr>
          <a:xfrm>
            <a:off x="6459364" y="1442521"/>
            <a:ext cx="4386525" cy="2237965"/>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de-DE">
              <a:solidFill>
                <a:schemeClr val="tx1"/>
              </a:solidFill>
              <a:latin typeface="TWK Everett" panose="020B0204000000000000"/>
            </a:endParaRPr>
          </a:p>
        </p:txBody>
      </p:sp>
      <p:pic>
        <p:nvPicPr>
          <p:cNvPr id="2056" name="Picture 8" descr="AI Graphic Design 2026 | SoftwareReviews">
            <a:extLst>
              <a:ext uri="{FF2B5EF4-FFF2-40B4-BE49-F238E27FC236}">
                <a16:creationId xmlns:a16="http://schemas.microsoft.com/office/drawing/2014/main" id="{5003606F-A121-7BB8-A361-F8F855EE236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19978" y="2292449"/>
            <a:ext cx="3299990" cy="907497"/>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Microsoft Azure – Wikipedia">
            <a:extLst>
              <a:ext uri="{FF2B5EF4-FFF2-40B4-BE49-F238E27FC236}">
                <a16:creationId xmlns:a16="http://schemas.microsoft.com/office/drawing/2014/main" id="{DA4E0FDC-C339-C296-5600-D4FA1A5F3B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31353" y="2226187"/>
            <a:ext cx="1040022" cy="1040022"/>
          </a:xfrm>
          <a:prstGeom prst="rect">
            <a:avLst/>
          </a:prstGeom>
          <a:noFill/>
          <a:extLst>
            <a:ext uri="{909E8E84-426E-40DD-AFC4-6F175D3DCCD1}">
              <a14:hiddenFill xmlns:a14="http://schemas.microsoft.com/office/drawing/2010/main">
                <a:solidFill>
                  <a:srgbClr val="FFFFFF"/>
                </a:solidFill>
              </a14:hiddenFill>
            </a:ext>
          </a:extLst>
        </p:spPr>
      </p:pic>
      <p:sp>
        <p:nvSpPr>
          <p:cNvPr id="15" name="Textfeld 14">
            <a:extLst>
              <a:ext uri="{FF2B5EF4-FFF2-40B4-BE49-F238E27FC236}">
                <a16:creationId xmlns:a16="http://schemas.microsoft.com/office/drawing/2014/main" id="{760D2D79-7023-0830-84DD-ABBC003D9755}"/>
              </a:ext>
            </a:extLst>
          </p:cNvPr>
          <p:cNvSpPr txBox="1"/>
          <p:nvPr/>
        </p:nvSpPr>
        <p:spPr>
          <a:xfrm>
            <a:off x="2593337" y="1672678"/>
            <a:ext cx="1975640" cy="369332"/>
          </a:xfrm>
          <a:prstGeom prst="rect">
            <a:avLst/>
          </a:prstGeom>
          <a:noFill/>
        </p:spPr>
        <p:txBody>
          <a:bodyPr wrap="square" rtlCol="0">
            <a:spAutoFit/>
          </a:bodyPr>
          <a:lstStyle/>
          <a:p>
            <a:r>
              <a:rPr lang="de-DE" b="1">
                <a:latin typeface="TWK Everett" panose="020B0204000000000000"/>
              </a:rPr>
              <a:t>Text und Logik</a:t>
            </a:r>
          </a:p>
        </p:txBody>
      </p:sp>
      <p:sp>
        <p:nvSpPr>
          <p:cNvPr id="16" name="Textfeld 15">
            <a:extLst>
              <a:ext uri="{FF2B5EF4-FFF2-40B4-BE49-F238E27FC236}">
                <a16:creationId xmlns:a16="http://schemas.microsoft.com/office/drawing/2014/main" id="{8BA7DE51-8B92-9A1B-2E62-EF19642233CB}"/>
              </a:ext>
            </a:extLst>
          </p:cNvPr>
          <p:cNvSpPr txBox="1"/>
          <p:nvPr/>
        </p:nvSpPr>
        <p:spPr>
          <a:xfrm>
            <a:off x="8264498" y="1626606"/>
            <a:ext cx="1084039" cy="369332"/>
          </a:xfrm>
          <a:prstGeom prst="rect">
            <a:avLst/>
          </a:prstGeom>
          <a:noFill/>
        </p:spPr>
        <p:txBody>
          <a:bodyPr wrap="square" rtlCol="0">
            <a:spAutoFit/>
          </a:bodyPr>
          <a:lstStyle/>
          <a:p>
            <a:r>
              <a:rPr lang="de-DE" b="1">
                <a:latin typeface="TWK Everett" panose="020B0204000000000000"/>
              </a:rPr>
              <a:t>Bilder</a:t>
            </a:r>
          </a:p>
        </p:txBody>
      </p:sp>
      <p:sp>
        <p:nvSpPr>
          <p:cNvPr id="17" name="Rechteck: abgerundete Ecken 16">
            <a:extLst>
              <a:ext uri="{FF2B5EF4-FFF2-40B4-BE49-F238E27FC236}">
                <a16:creationId xmlns:a16="http://schemas.microsoft.com/office/drawing/2014/main" id="{E05C4EA8-1941-A0B9-05AC-998E0E48F39E}"/>
              </a:ext>
            </a:extLst>
          </p:cNvPr>
          <p:cNvSpPr/>
          <p:nvPr/>
        </p:nvSpPr>
        <p:spPr>
          <a:xfrm>
            <a:off x="3504220" y="3998748"/>
            <a:ext cx="4990075" cy="2237965"/>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de-DE">
              <a:solidFill>
                <a:schemeClr val="tx1"/>
              </a:solidFill>
              <a:latin typeface="TWK Everett" panose="020B0204000000000000"/>
            </a:endParaRPr>
          </a:p>
        </p:txBody>
      </p:sp>
      <p:pic>
        <p:nvPicPr>
          <p:cNvPr id="2058" name="Picture 10" descr="FastAPI">
            <a:extLst>
              <a:ext uri="{FF2B5EF4-FFF2-40B4-BE49-F238E27FC236}">
                <a16:creationId xmlns:a16="http://schemas.microsoft.com/office/drawing/2014/main" id="{17BD028F-86A4-24BF-8D0E-CF4B8F8DC3A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43465" y="4612502"/>
            <a:ext cx="3420676" cy="1232646"/>
          </a:xfrm>
          <a:prstGeom prst="rect">
            <a:avLst/>
          </a:prstGeom>
          <a:noFill/>
          <a:extLst>
            <a:ext uri="{909E8E84-426E-40DD-AFC4-6F175D3DCCD1}">
              <a14:hiddenFill xmlns:a14="http://schemas.microsoft.com/office/drawing/2010/main">
                <a:solidFill>
                  <a:srgbClr val="FFFFFF"/>
                </a:solidFill>
              </a14:hiddenFill>
            </a:ext>
          </a:extLst>
        </p:spPr>
      </p:pic>
      <p:sp>
        <p:nvSpPr>
          <p:cNvPr id="18" name="Textfeld 17">
            <a:extLst>
              <a:ext uri="{FF2B5EF4-FFF2-40B4-BE49-F238E27FC236}">
                <a16:creationId xmlns:a16="http://schemas.microsoft.com/office/drawing/2014/main" id="{634F54DD-0A60-888D-790C-5834C63021E1}"/>
              </a:ext>
            </a:extLst>
          </p:cNvPr>
          <p:cNvSpPr txBox="1"/>
          <p:nvPr/>
        </p:nvSpPr>
        <p:spPr>
          <a:xfrm>
            <a:off x="4557598" y="4241888"/>
            <a:ext cx="3392084" cy="369332"/>
          </a:xfrm>
          <a:prstGeom prst="rect">
            <a:avLst/>
          </a:prstGeom>
          <a:noFill/>
        </p:spPr>
        <p:txBody>
          <a:bodyPr wrap="square" rtlCol="0">
            <a:spAutoFit/>
          </a:bodyPr>
          <a:lstStyle/>
          <a:p>
            <a:r>
              <a:rPr lang="de-DE" b="1">
                <a:latin typeface="TWK Everett" panose="020B0204000000000000"/>
              </a:rPr>
              <a:t>Architektur - Framework</a:t>
            </a:r>
          </a:p>
        </p:txBody>
      </p:sp>
      <p:sp>
        <p:nvSpPr>
          <p:cNvPr id="19" name="Textfeld 18">
            <a:extLst>
              <a:ext uri="{FF2B5EF4-FFF2-40B4-BE49-F238E27FC236}">
                <a16:creationId xmlns:a16="http://schemas.microsoft.com/office/drawing/2014/main" id="{BA441A77-035B-92A8-7415-D72C96EF14D4}"/>
              </a:ext>
            </a:extLst>
          </p:cNvPr>
          <p:cNvSpPr txBox="1"/>
          <p:nvPr/>
        </p:nvSpPr>
        <p:spPr>
          <a:xfrm>
            <a:off x="5538843" y="5657956"/>
            <a:ext cx="1975640" cy="369332"/>
          </a:xfrm>
          <a:prstGeom prst="rect">
            <a:avLst/>
          </a:prstGeom>
          <a:noFill/>
        </p:spPr>
        <p:txBody>
          <a:bodyPr wrap="square" lIns="91440" tIns="45720" rIns="91440" bIns="45720" rtlCol="0" anchor="t">
            <a:spAutoFit/>
          </a:bodyPr>
          <a:lstStyle/>
          <a:p>
            <a:r>
              <a:rPr lang="de-DE" err="1">
                <a:latin typeface="TWK Everett" panose="020B0204000000000000"/>
              </a:rPr>
              <a:t>FastAPI</a:t>
            </a:r>
            <a:r>
              <a:rPr lang="de-DE">
                <a:latin typeface="TWK Everett" panose="020B0204000000000000"/>
              </a:rPr>
              <a:t> </a:t>
            </a:r>
          </a:p>
        </p:txBody>
      </p:sp>
      <p:sp>
        <p:nvSpPr>
          <p:cNvPr id="20" name="Textfeld 19">
            <a:extLst>
              <a:ext uri="{FF2B5EF4-FFF2-40B4-BE49-F238E27FC236}">
                <a16:creationId xmlns:a16="http://schemas.microsoft.com/office/drawing/2014/main" id="{99FD8444-3947-8345-B099-D1C50E0594E2}"/>
              </a:ext>
            </a:extLst>
          </p:cNvPr>
          <p:cNvSpPr txBox="1"/>
          <p:nvPr/>
        </p:nvSpPr>
        <p:spPr>
          <a:xfrm>
            <a:off x="2067562" y="3211386"/>
            <a:ext cx="2903872" cy="369332"/>
          </a:xfrm>
          <a:prstGeom prst="rect">
            <a:avLst/>
          </a:prstGeom>
          <a:noFill/>
        </p:spPr>
        <p:txBody>
          <a:bodyPr wrap="square" rtlCol="0">
            <a:spAutoFit/>
          </a:bodyPr>
          <a:lstStyle/>
          <a:p>
            <a:r>
              <a:rPr lang="de-DE">
                <a:latin typeface="TWK Everett" panose="020B0204000000000000"/>
              </a:rPr>
              <a:t>Azure OpenAI ChatGPT-4o</a:t>
            </a:r>
          </a:p>
        </p:txBody>
      </p:sp>
      <p:sp>
        <p:nvSpPr>
          <p:cNvPr id="21" name="Textfeld 20">
            <a:extLst>
              <a:ext uri="{FF2B5EF4-FFF2-40B4-BE49-F238E27FC236}">
                <a16:creationId xmlns:a16="http://schemas.microsoft.com/office/drawing/2014/main" id="{A7758446-DB26-7CFC-A388-14D82A3528B3}"/>
              </a:ext>
            </a:extLst>
          </p:cNvPr>
          <p:cNvSpPr txBox="1"/>
          <p:nvPr/>
        </p:nvSpPr>
        <p:spPr>
          <a:xfrm>
            <a:off x="7659283" y="3258791"/>
            <a:ext cx="2903872" cy="369332"/>
          </a:xfrm>
          <a:prstGeom prst="rect">
            <a:avLst/>
          </a:prstGeom>
          <a:noFill/>
        </p:spPr>
        <p:txBody>
          <a:bodyPr wrap="square" rtlCol="0">
            <a:spAutoFit/>
          </a:bodyPr>
          <a:lstStyle/>
          <a:p>
            <a:r>
              <a:rPr lang="de-DE">
                <a:latin typeface="TWK Everett" panose="020B0204000000000000"/>
              </a:rPr>
              <a:t>Azure OpenAI DALL-E 3</a:t>
            </a:r>
          </a:p>
        </p:txBody>
      </p:sp>
    </p:spTree>
    <p:extLst>
      <p:ext uri="{BB962C8B-B14F-4D97-AF65-F5344CB8AC3E}">
        <p14:creationId xmlns:p14="http://schemas.microsoft.com/office/powerpoint/2010/main" val="3455407668"/>
      </p:ext>
    </p:extLst>
  </p:cSld>
  <p:clrMapOvr>
    <a:masterClrMapping/>
  </p:clrMapOvr>
</p:sld>
</file>

<file path=ppt/theme/theme1.xml><?xml version="1.0" encoding="utf-8"?>
<a:theme xmlns:a="http://schemas.openxmlformats.org/drawingml/2006/main" name="THA Titel, Trenner, Abschluss">
  <a:themeElements>
    <a:clrScheme name="THA 2">
      <a:dk1>
        <a:srgbClr val="000000"/>
      </a:dk1>
      <a:lt1>
        <a:srgbClr val="FFFFFF"/>
      </a:lt1>
      <a:dk2>
        <a:srgbClr val="FF0049"/>
      </a:dk2>
      <a:lt2>
        <a:srgbClr val="F2F2F2"/>
      </a:lt2>
      <a:accent1>
        <a:srgbClr val="FF0250"/>
      </a:accent1>
      <a:accent2>
        <a:srgbClr val="FFC700"/>
      </a:accent2>
      <a:accent3>
        <a:srgbClr val="585858"/>
      </a:accent3>
      <a:accent4>
        <a:srgbClr val="808080"/>
      </a:accent4>
      <a:accent5>
        <a:srgbClr val="00C341"/>
      </a:accent5>
      <a:accent6>
        <a:srgbClr val="CCCCCC"/>
      </a:accent6>
      <a:hlink>
        <a:srgbClr val="FF0350"/>
      </a:hlink>
      <a:folHlink>
        <a:srgbClr val="595959"/>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A Inhalt">
  <a:themeElements>
    <a:clrScheme name="THA 2">
      <a:dk1>
        <a:srgbClr val="000000"/>
      </a:dk1>
      <a:lt1>
        <a:srgbClr val="FFFFFF"/>
      </a:lt1>
      <a:dk2>
        <a:srgbClr val="FF0049"/>
      </a:dk2>
      <a:lt2>
        <a:srgbClr val="F2F2F2"/>
      </a:lt2>
      <a:accent1>
        <a:srgbClr val="FF0250"/>
      </a:accent1>
      <a:accent2>
        <a:srgbClr val="FFC700"/>
      </a:accent2>
      <a:accent3>
        <a:srgbClr val="585858"/>
      </a:accent3>
      <a:accent4>
        <a:srgbClr val="808080"/>
      </a:accent4>
      <a:accent5>
        <a:srgbClr val="00C341"/>
      </a:accent5>
      <a:accent6>
        <a:srgbClr val="CCCCCC"/>
      </a:accent6>
      <a:hlink>
        <a:srgbClr val="FF0350"/>
      </a:hlink>
      <a:folHlink>
        <a:srgbClr val="595959"/>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1669</Words>
  <Application>Microsoft Office PowerPoint</Application>
  <PresentationFormat>Breitbild</PresentationFormat>
  <Paragraphs>215</Paragraphs>
  <Slides>22</Slides>
  <Notes>19</Notes>
  <HiddenSlides>5</HiddenSlides>
  <MMClips>0</MMClips>
  <ScaleCrop>false</ScaleCrop>
  <HeadingPairs>
    <vt:vector size="6" baseType="variant">
      <vt:variant>
        <vt:lpstr>Verwendete Schriftarten</vt:lpstr>
      </vt:variant>
      <vt:variant>
        <vt:i4>5</vt:i4>
      </vt:variant>
      <vt:variant>
        <vt:lpstr>Design</vt:lpstr>
      </vt:variant>
      <vt:variant>
        <vt:i4>2</vt:i4>
      </vt:variant>
      <vt:variant>
        <vt:lpstr>Folientitel</vt:lpstr>
      </vt:variant>
      <vt:variant>
        <vt:i4>22</vt:i4>
      </vt:variant>
    </vt:vector>
  </HeadingPairs>
  <TitlesOfParts>
    <vt:vector size="29" baseType="lpstr">
      <vt:lpstr>Arial</vt:lpstr>
      <vt:lpstr>Calibri</vt:lpstr>
      <vt:lpstr>Courier New</vt:lpstr>
      <vt:lpstr>TWK Everett</vt:lpstr>
      <vt:lpstr>TWK Everett Medium</vt:lpstr>
      <vt:lpstr>THA Titel, Trenner, Abschluss</vt:lpstr>
      <vt:lpstr>THA Inhalt</vt:lpstr>
      <vt:lpstr>AGENTIC TALES</vt:lpstr>
      <vt:lpstr>PowerPoint-Präsentation</vt:lpstr>
      <vt:lpstr>PowerPoint-Präsentation</vt:lpstr>
      <vt:lpstr>Video</vt:lpstr>
      <vt:lpstr>Problemstellung</vt:lpstr>
      <vt:lpstr>Konzept</vt:lpstr>
      <vt:lpstr>Konzept – der agentic workflow</vt:lpstr>
      <vt:lpstr>Konzept</vt:lpstr>
      <vt:lpstr>Ki-Modelle und Technologie-StacK</vt:lpstr>
      <vt:lpstr>Ki-Modelle und Technologie-StacK</vt:lpstr>
      <vt:lpstr>Prompts im Detail</vt:lpstr>
      <vt:lpstr>Prompts im Detail</vt:lpstr>
      <vt:lpstr>Prompts im Detail</vt:lpstr>
      <vt:lpstr>Evaluation </vt:lpstr>
      <vt:lpstr>Evaluation</vt:lpstr>
      <vt:lpstr>Next Steps</vt:lpstr>
      <vt:lpstr>Vielen Dank für die Aufmerksamkeit!</vt:lpstr>
      <vt:lpstr>PowerPoint-Präsentation</vt:lpstr>
      <vt:lpstr>HIER STEHT DIE HEADLINE DER PRÄSENTATION</vt:lpstr>
      <vt:lpstr>HIER STEHT DIE HEADLINE DER PRÄSENTATION</vt:lpstr>
      <vt:lpstr>Evaluation </vt:lpstr>
      <vt:lpstr>Evaluation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Rob Faehrmann</dc:creator>
  <cp:lastModifiedBy>Anna-Sophia M.</cp:lastModifiedBy>
  <cp:revision>14</cp:revision>
  <dcterms:created xsi:type="dcterms:W3CDTF">2023-11-21T10:29:24Z</dcterms:created>
  <dcterms:modified xsi:type="dcterms:W3CDTF">2026-01-18T21:08:16Z</dcterms:modified>
</cp:coreProperties>
</file>